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 id="2147483707" r:id="rId2"/>
  </p:sldMasterIdLst>
  <p:notesMasterIdLst>
    <p:notesMasterId r:id="rId17"/>
  </p:notesMasterIdLst>
  <p:sldIdLst>
    <p:sldId id="256" r:id="rId3"/>
    <p:sldId id="257" r:id="rId4"/>
    <p:sldId id="258" r:id="rId5"/>
    <p:sldId id="259" r:id="rId6"/>
    <p:sldId id="260" r:id="rId7"/>
    <p:sldId id="308" r:id="rId8"/>
    <p:sldId id="309" r:id="rId9"/>
    <p:sldId id="310" r:id="rId10"/>
    <p:sldId id="312" r:id="rId11"/>
    <p:sldId id="313" r:id="rId12"/>
    <p:sldId id="314" r:id="rId13"/>
    <p:sldId id="315" r:id="rId14"/>
    <p:sldId id="311" r:id="rId15"/>
    <p:sldId id="307" r:id="rId16"/>
  </p:sldIdLst>
  <p:sldSz cx="12192000" cy="6858000"/>
  <p:notesSz cx="6858000" cy="9144000"/>
  <p:embeddedFontLst>
    <p:embeddedFont>
      <p:font typeface="Open Sans" panose="020B0606030504020204" pitchFamily="34" charset="0"/>
      <p:regular r:id="rId18"/>
      <p:bold r:id="rId19"/>
      <p:italic r:id="rId20"/>
      <p:boldItalic r:id="rId21"/>
    </p:embeddedFont>
    <p:embeddedFont>
      <p:font typeface="Open Sans SemiBold" panose="020B0706030804020204" pitchFamily="34" charset="0"/>
      <p:regular r:id="rId22"/>
      <p:bold r:id="rId23"/>
      <p:italic r:id="rId24"/>
      <p:boldItalic r:id="rId25"/>
    </p:embeddedFont>
    <p:embeddedFont>
      <p:font typeface="Quattrocento Sans" panose="020B05020500000200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zione predefinita" id="{207C486F-49C8-469F-91BF-A12AEF00BAE4}">
          <p14:sldIdLst>
            <p14:sldId id="256"/>
            <p14:sldId id="257"/>
            <p14:sldId id="258"/>
            <p14:sldId id="259"/>
            <p14:sldId id="260"/>
            <p14:sldId id="308"/>
            <p14:sldId id="309"/>
            <p14:sldId id="310"/>
            <p14:sldId id="312"/>
            <p14:sldId id="313"/>
            <p14:sldId id="314"/>
            <p14:sldId id="315"/>
            <p14:sldId id="311"/>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308FCC-5CEA-49C0-B380-70134B332C66}">
  <a:tblStyle styleId="{80308FCC-5CEA-49C0-B380-70134B332C66}" styleName="Table_0">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F7F6"/>
          </a:solidFill>
        </a:fill>
      </a:tcStyle>
    </a:wholeTbl>
    <a:band1H>
      <a:tcTxStyle/>
      <a:tcStyle>
        <a:tcBdr/>
        <a:fill>
          <a:solidFill>
            <a:srgbClr val="D7EFED"/>
          </a:solidFill>
        </a:fill>
      </a:tcStyle>
    </a:band1H>
    <a:band2H>
      <a:tcTxStyle/>
      <a:tcStyle>
        <a:tcBdr/>
      </a:tcStyle>
    </a:band2H>
    <a:band1V>
      <a:tcTxStyle/>
      <a:tcStyle>
        <a:tcBdr/>
        <a:fill>
          <a:solidFill>
            <a:srgbClr val="D7EFED"/>
          </a:solidFill>
        </a:fill>
      </a:tcStyle>
    </a:band1V>
    <a:band2V>
      <a:tcTxStyle/>
      <a:tcStyle>
        <a:tcBdr/>
      </a:tcStyle>
    </a:band2V>
    <a:lastCol>
      <a:tcTxStyle b="on" i="off">
        <a:font>
          <a:latin typeface="Open Sans"/>
          <a:ea typeface="Open Sans"/>
          <a:cs typeface="Open Sans"/>
        </a:font>
        <a:schemeClr val="lt1"/>
      </a:tcTxStyle>
      <a:tcStyle>
        <a:tcBdr/>
        <a:fill>
          <a:solidFill>
            <a:schemeClr val="accent3"/>
          </a:solidFill>
        </a:fill>
      </a:tcStyle>
    </a:lastCol>
    <a:firstCol>
      <a:tcTxStyle b="on" i="off">
        <a:font>
          <a:latin typeface="Open Sans"/>
          <a:ea typeface="Open Sans"/>
          <a:cs typeface="Open Sans"/>
        </a:font>
        <a:schemeClr val="lt1"/>
      </a:tcTxStyle>
      <a:tcStyle>
        <a:tcBdr/>
        <a:fill>
          <a:solidFill>
            <a:schemeClr val="accent3"/>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C8F0FC6C-27D0-457F-825E-2AA3C10A2AE9}"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F6F7"/>
          </a:solidFill>
        </a:fill>
      </a:tcStyle>
    </a:wholeTbl>
    <a:band1H>
      <a:tcTxStyle/>
      <a:tcStyle>
        <a:tcBdr/>
        <a:fill>
          <a:solidFill>
            <a:srgbClr val="EDEDEE"/>
          </a:solidFill>
        </a:fill>
      </a:tcStyle>
    </a:band1H>
    <a:band2H>
      <a:tcTxStyle/>
      <a:tcStyle>
        <a:tcBdr/>
      </a:tcStyle>
    </a:band2H>
    <a:band1V>
      <a:tcTxStyle/>
      <a:tcStyle>
        <a:tcBdr/>
        <a:fill>
          <a:solidFill>
            <a:srgbClr val="EDEDEE"/>
          </a:solidFill>
        </a:fill>
      </a:tcStyle>
    </a:band1V>
    <a:band2V>
      <a:tcTxStyle/>
      <a:tcStyle>
        <a:tcBdr/>
      </a:tcStyle>
    </a:band2V>
    <a:lastCol>
      <a:tcTxStyle b="on" i="off">
        <a:font>
          <a:latin typeface="Open Sans"/>
          <a:ea typeface="Open Sans"/>
          <a:cs typeface="Open Sans"/>
        </a:font>
        <a:schemeClr val="lt1"/>
      </a:tcTxStyle>
      <a:tcStyle>
        <a:tcBdr/>
        <a:fill>
          <a:solidFill>
            <a:schemeClr val="accent4"/>
          </a:solidFill>
        </a:fill>
      </a:tcStyle>
    </a:lastCol>
    <a:firstCol>
      <a:tcTxStyle b="on" i="off">
        <a:font>
          <a:latin typeface="Open Sans"/>
          <a:ea typeface="Open Sans"/>
          <a:cs typeface="Open Sans"/>
        </a:font>
        <a:schemeClr val="lt1"/>
      </a:tcTxStyle>
      <a:tcStyle>
        <a:tcBdr/>
        <a:fill>
          <a:solidFill>
            <a:schemeClr val="accent4"/>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80835B85-07E6-9CF4-565C-DA73A47D0133}"/>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BB9AAFD8-4FE5-9FEC-EBA2-1259C246D65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1120B316-516B-AD6B-45ED-F93D40C47C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810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C37E0DAE-0912-5827-56AB-1A6E9FDD64A6}"/>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92D21A69-CC29-C499-1528-9F8683B1537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8B015000-CC4F-1F74-8853-19521CB3B3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49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56D80DBD-55B8-2CCD-BCF8-97071F10E765}"/>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00220298-916C-5EDA-5A46-19F17FF793D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C3A5306E-2464-62B0-2874-DE2923AD28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8646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a:extLst>
            <a:ext uri="{FF2B5EF4-FFF2-40B4-BE49-F238E27FC236}">
              <a16:creationId xmlns:a16="http://schemas.microsoft.com/office/drawing/2014/main" id="{40BC01BD-623A-F361-8BCC-531018B48082}"/>
            </a:ext>
          </a:extLst>
        </p:cNvPr>
        <p:cNvGrpSpPr/>
        <p:nvPr/>
      </p:nvGrpSpPr>
      <p:grpSpPr>
        <a:xfrm>
          <a:off x="0" y="0"/>
          <a:ext cx="0" cy="0"/>
          <a:chOff x="0" y="0"/>
          <a:chExt cx="0" cy="0"/>
        </a:xfrm>
      </p:grpSpPr>
      <p:sp>
        <p:nvSpPr>
          <p:cNvPr id="1292" name="Google Shape;1292;p3:notes">
            <a:extLst>
              <a:ext uri="{FF2B5EF4-FFF2-40B4-BE49-F238E27FC236}">
                <a16:creationId xmlns:a16="http://schemas.microsoft.com/office/drawing/2014/main" id="{1B4EC109-B85D-5F4C-2F79-1258C2DD2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a:extLst>
              <a:ext uri="{FF2B5EF4-FFF2-40B4-BE49-F238E27FC236}">
                <a16:creationId xmlns:a16="http://schemas.microsoft.com/office/drawing/2014/main" id="{E2950A20-3AB7-21ED-405A-C27894D253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50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1" name="Google Shape;266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8" name="Google Shape;13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a:extLst>
            <a:ext uri="{FF2B5EF4-FFF2-40B4-BE49-F238E27FC236}">
              <a16:creationId xmlns:a16="http://schemas.microsoft.com/office/drawing/2014/main" id="{F6417F2E-6AD5-625A-5626-3D6A3AEA4FCD}"/>
            </a:ext>
          </a:extLst>
        </p:cNvPr>
        <p:cNvGrpSpPr/>
        <p:nvPr/>
      </p:nvGrpSpPr>
      <p:grpSpPr>
        <a:xfrm>
          <a:off x="0" y="0"/>
          <a:ext cx="0" cy="0"/>
          <a:chOff x="0" y="0"/>
          <a:chExt cx="0" cy="0"/>
        </a:xfrm>
      </p:grpSpPr>
      <p:sp>
        <p:nvSpPr>
          <p:cNvPr id="1292" name="Google Shape;1292;p3:notes">
            <a:extLst>
              <a:ext uri="{FF2B5EF4-FFF2-40B4-BE49-F238E27FC236}">
                <a16:creationId xmlns:a16="http://schemas.microsoft.com/office/drawing/2014/main" id="{5BA728F0-839A-492D-9B5E-6852DD8F35C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notes">
            <a:extLst>
              <a:ext uri="{FF2B5EF4-FFF2-40B4-BE49-F238E27FC236}">
                <a16:creationId xmlns:a16="http://schemas.microsoft.com/office/drawing/2014/main" id="{05913BE6-A56B-7A62-17BA-67991A296A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6378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410D143E-C778-DA80-D81A-2463C0450B1B}"/>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A2425D8A-50CC-B75D-511D-C564EF44D67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EFDB0B1F-433E-5339-C457-1E14CDD094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14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018AA844-4F55-EA29-2A1B-728FE5F80147}"/>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FAB1FC40-10E4-91C5-8B34-A7237DF4456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757CCCBD-89EB-2AA8-D237-488ED7EC59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1505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a:extLst>
            <a:ext uri="{FF2B5EF4-FFF2-40B4-BE49-F238E27FC236}">
              <a16:creationId xmlns:a16="http://schemas.microsoft.com/office/drawing/2014/main" id="{C1AFC2B4-0050-0887-541E-7518B3C51B15}"/>
            </a:ext>
          </a:extLst>
        </p:cNvPr>
        <p:cNvGrpSpPr/>
        <p:nvPr/>
      </p:nvGrpSpPr>
      <p:grpSpPr>
        <a:xfrm>
          <a:off x="0" y="0"/>
          <a:ext cx="0" cy="0"/>
          <a:chOff x="0" y="0"/>
          <a:chExt cx="0" cy="0"/>
        </a:xfrm>
      </p:grpSpPr>
      <p:sp>
        <p:nvSpPr>
          <p:cNvPr id="1300" name="Google Shape;1300;p4:notes">
            <a:extLst>
              <a:ext uri="{FF2B5EF4-FFF2-40B4-BE49-F238E27FC236}">
                <a16:creationId xmlns:a16="http://schemas.microsoft.com/office/drawing/2014/main" id="{B74CBC66-5414-0BB6-54C7-34377090F9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4:notes">
            <a:extLst>
              <a:ext uri="{FF2B5EF4-FFF2-40B4-BE49-F238E27FC236}">
                <a16:creationId xmlns:a16="http://schemas.microsoft.com/office/drawing/2014/main" id="{4C7650D1-5E10-8DFF-55B7-A6476B5D97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3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image" Target="../media/image5.jpg"/><Relationship Id="rId16" Type="http://schemas.openxmlformats.org/officeDocument/2006/relationships/image" Target="../media/image19.jpg"/><Relationship Id="rId20"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19" Type="http://schemas.openxmlformats.org/officeDocument/2006/relationships/image" Target="../media/image22.jp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jp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7.jpg"/><Relationship Id="rId4" Type="http://schemas.openxmlformats.org/officeDocument/2006/relationships/image" Target="../media/image26.png"/><Relationship Id="rId9" Type="http://schemas.openxmlformats.org/officeDocument/2006/relationships/image" Target="../media/image3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image" Target="../media/image5.jpg"/><Relationship Id="rId16" Type="http://schemas.openxmlformats.org/officeDocument/2006/relationships/image" Target="../media/image19.jpg"/><Relationship Id="rId20"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5" Type="http://schemas.openxmlformats.org/officeDocument/2006/relationships/image" Target="../media/image18.jpg"/><Relationship Id="rId10" Type="http://schemas.openxmlformats.org/officeDocument/2006/relationships/image" Target="../media/image13.jpg"/><Relationship Id="rId19" Type="http://schemas.openxmlformats.org/officeDocument/2006/relationships/image" Target="../media/image22.jp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jp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Master" Target="../slideMasters/slideMaster2.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7.jpg"/><Relationship Id="rId4" Type="http://schemas.openxmlformats.org/officeDocument/2006/relationships/image" Target="../media/image26.png"/><Relationship Id="rId9" Type="http://schemas.openxmlformats.org/officeDocument/2006/relationships/image" Target="../media/image31.jp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namirial.com/en/namirial-acquisition-netheos/" TargetMode="External"/><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38.jpg"/><Relationship Id="rId5" Type="http://schemas.openxmlformats.org/officeDocument/2006/relationships/hyperlink" Target="https://www.namirial.com/en/ambienta-acquisition-bit4id-integration-namirial-platform/" TargetMode="External"/><Relationship Id="rId10" Type="http://schemas.openxmlformats.org/officeDocument/2006/relationships/image" Target="../media/image42.png"/><Relationship Id="rId4" Type="http://schemas.openxmlformats.org/officeDocument/2006/relationships/hyperlink" Target="https://www.namirial.com/en/namirial-acquisition-evicertia/" TargetMode="External"/><Relationship Id="rId9" Type="http://schemas.openxmlformats.org/officeDocument/2006/relationships/image" Target="../media/image4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2 Headline Neutral">
  <p:cSld name="V2 Headline Neutral">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0" y="2834552"/>
            <a:ext cx="12192000" cy="536610"/>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1 Two Speakers">
  <p:cSld name="V1 Two Speakers">
    <p:spTree>
      <p:nvGrpSpPr>
        <p:cNvPr id="1" name="Shape 478"/>
        <p:cNvGrpSpPr/>
        <p:nvPr/>
      </p:nvGrpSpPr>
      <p:grpSpPr>
        <a:xfrm>
          <a:off x="0" y="0"/>
          <a:ext cx="0" cy="0"/>
          <a:chOff x="0" y="0"/>
          <a:chExt cx="0" cy="0"/>
        </a:xfrm>
      </p:grpSpPr>
      <p:sp>
        <p:nvSpPr>
          <p:cNvPr id="479" name="Google Shape;479;p20"/>
          <p:cNvSpPr/>
          <p:nvPr/>
        </p:nvSpPr>
        <p:spPr>
          <a:xfrm>
            <a:off x="0" y="-60385"/>
            <a:ext cx="12192000" cy="202145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80" name="Google Shape;480;p20"/>
          <p:cNvSpPr txBox="1">
            <a:spLocks noGrp="1"/>
          </p:cNvSpPr>
          <p:nvPr>
            <p:ph type="body" idx="1"/>
          </p:nvPr>
        </p:nvSpPr>
        <p:spPr>
          <a:xfrm>
            <a:off x="2456997"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1" name="Google Shape;481;p20"/>
          <p:cNvSpPr txBox="1">
            <a:spLocks noGrp="1"/>
          </p:cNvSpPr>
          <p:nvPr>
            <p:ph type="body" idx="2"/>
          </p:nvPr>
        </p:nvSpPr>
        <p:spPr>
          <a:xfrm>
            <a:off x="2456997"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2" name="Google Shape;482;p20"/>
          <p:cNvSpPr txBox="1">
            <a:spLocks noGrp="1"/>
          </p:cNvSpPr>
          <p:nvPr>
            <p:ph type="body" idx="3"/>
          </p:nvPr>
        </p:nvSpPr>
        <p:spPr>
          <a:xfrm>
            <a:off x="2456997"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3" name="Google Shape;483;p20"/>
          <p:cNvSpPr>
            <a:spLocks noGrp="1"/>
          </p:cNvSpPr>
          <p:nvPr>
            <p:ph type="pic" idx="4"/>
          </p:nvPr>
        </p:nvSpPr>
        <p:spPr>
          <a:xfrm>
            <a:off x="3055790" y="1117284"/>
            <a:ext cx="1585929" cy="1585929"/>
          </a:xfrm>
          <a:prstGeom prst="ellipse">
            <a:avLst/>
          </a:prstGeom>
          <a:noFill/>
          <a:ln>
            <a:noFill/>
          </a:ln>
        </p:spPr>
      </p:sp>
      <p:sp>
        <p:nvSpPr>
          <p:cNvPr id="484" name="Google Shape;484;p20"/>
          <p:cNvSpPr txBox="1">
            <a:spLocks noGrp="1"/>
          </p:cNvSpPr>
          <p:nvPr>
            <p:ph type="body" idx="5"/>
          </p:nvPr>
        </p:nvSpPr>
        <p:spPr>
          <a:xfrm>
            <a:off x="6951489"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5" name="Google Shape;485;p20"/>
          <p:cNvSpPr txBox="1">
            <a:spLocks noGrp="1"/>
          </p:cNvSpPr>
          <p:nvPr>
            <p:ph type="body" idx="6"/>
          </p:nvPr>
        </p:nvSpPr>
        <p:spPr>
          <a:xfrm>
            <a:off x="6951489"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6" name="Google Shape;486;p20"/>
          <p:cNvSpPr txBox="1">
            <a:spLocks noGrp="1"/>
          </p:cNvSpPr>
          <p:nvPr>
            <p:ph type="body" idx="7"/>
          </p:nvPr>
        </p:nvSpPr>
        <p:spPr>
          <a:xfrm>
            <a:off x="6951489"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87" name="Google Shape;487;p20"/>
          <p:cNvSpPr>
            <a:spLocks noGrp="1"/>
          </p:cNvSpPr>
          <p:nvPr>
            <p:ph type="pic" idx="8"/>
          </p:nvPr>
        </p:nvSpPr>
        <p:spPr>
          <a:xfrm>
            <a:off x="7550282" y="1117284"/>
            <a:ext cx="1585929" cy="1585929"/>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Effect transition="in" filter="fade">
                                      <p:cBhvr>
                                        <p:cTn id="7" dur="500"/>
                                        <p:tgtEl>
                                          <p:spTgt spid="48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0">
                                            <p:txEl>
                                              <p:pRg st="1" end="1"/>
                                            </p:txEl>
                                          </p:spTgt>
                                        </p:tgtEl>
                                        <p:attrNameLst>
                                          <p:attrName>style.visibility</p:attrName>
                                        </p:attrNameLst>
                                      </p:cBhvr>
                                      <p:to>
                                        <p:strVal val="visible"/>
                                      </p:to>
                                    </p:set>
                                    <p:animEffect transition="in" filter="fade">
                                      <p:cBhvr>
                                        <p:cTn id="10" dur="500"/>
                                        <p:tgtEl>
                                          <p:spTgt spid="48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80">
                                            <p:txEl>
                                              <p:pRg st="2" end="2"/>
                                            </p:txEl>
                                          </p:spTgt>
                                        </p:tgtEl>
                                        <p:attrNameLst>
                                          <p:attrName>style.visibility</p:attrName>
                                        </p:attrNameLst>
                                      </p:cBhvr>
                                      <p:to>
                                        <p:strVal val="visible"/>
                                      </p:to>
                                    </p:set>
                                    <p:animEffect transition="in" filter="fade">
                                      <p:cBhvr>
                                        <p:cTn id="13" dur="500"/>
                                        <p:tgtEl>
                                          <p:spTgt spid="48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80">
                                            <p:txEl>
                                              <p:pRg st="3" end="3"/>
                                            </p:txEl>
                                          </p:spTgt>
                                        </p:tgtEl>
                                        <p:attrNameLst>
                                          <p:attrName>style.visibility</p:attrName>
                                        </p:attrNameLst>
                                      </p:cBhvr>
                                      <p:to>
                                        <p:strVal val="visible"/>
                                      </p:to>
                                    </p:set>
                                    <p:animEffect transition="in" filter="fade">
                                      <p:cBhvr>
                                        <p:cTn id="16" dur="500"/>
                                        <p:tgtEl>
                                          <p:spTgt spid="48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80">
                                            <p:txEl>
                                              <p:pRg st="4" end="4"/>
                                            </p:txEl>
                                          </p:spTgt>
                                        </p:tgtEl>
                                        <p:attrNameLst>
                                          <p:attrName>style.visibility</p:attrName>
                                        </p:attrNameLst>
                                      </p:cBhvr>
                                      <p:to>
                                        <p:strVal val="visible"/>
                                      </p:to>
                                    </p:set>
                                    <p:animEffect transition="in" filter="fade">
                                      <p:cBhvr>
                                        <p:cTn id="19" dur="500"/>
                                        <p:tgtEl>
                                          <p:spTgt spid="48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80">
                                            <p:txEl>
                                              <p:pRg st="5" end="5"/>
                                            </p:txEl>
                                          </p:spTgt>
                                        </p:tgtEl>
                                        <p:attrNameLst>
                                          <p:attrName>style.visibility</p:attrName>
                                        </p:attrNameLst>
                                      </p:cBhvr>
                                      <p:to>
                                        <p:strVal val="visible"/>
                                      </p:to>
                                    </p:set>
                                    <p:animEffect transition="in" filter="fade">
                                      <p:cBhvr>
                                        <p:cTn id="22" dur="500"/>
                                        <p:tgtEl>
                                          <p:spTgt spid="48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80">
                                            <p:txEl>
                                              <p:pRg st="6" end="6"/>
                                            </p:txEl>
                                          </p:spTgt>
                                        </p:tgtEl>
                                        <p:attrNameLst>
                                          <p:attrName>style.visibility</p:attrName>
                                        </p:attrNameLst>
                                      </p:cBhvr>
                                      <p:to>
                                        <p:strVal val="visible"/>
                                      </p:to>
                                    </p:set>
                                    <p:animEffect transition="in" filter="fade">
                                      <p:cBhvr>
                                        <p:cTn id="25" dur="500"/>
                                        <p:tgtEl>
                                          <p:spTgt spid="480">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80">
                                            <p:txEl>
                                              <p:pRg st="7" end="7"/>
                                            </p:txEl>
                                          </p:spTgt>
                                        </p:tgtEl>
                                        <p:attrNameLst>
                                          <p:attrName>style.visibility</p:attrName>
                                        </p:attrNameLst>
                                      </p:cBhvr>
                                      <p:to>
                                        <p:strVal val="visible"/>
                                      </p:to>
                                    </p:set>
                                    <p:animEffect transition="in" filter="fade">
                                      <p:cBhvr>
                                        <p:cTn id="28" dur="500"/>
                                        <p:tgtEl>
                                          <p:spTgt spid="480">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80">
                                            <p:txEl>
                                              <p:pRg st="8" end="8"/>
                                            </p:txEl>
                                          </p:spTgt>
                                        </p:tgtEl>
                                        <p:attrNameLst>
                                          <p:attrName>style.visibility</p:attrName>
                                        </p:attrNameLst>
                                      </p:cBhvr>
                                      <p:to>
                                        <p:strVal val="visible"/>
                                      </p:to>
                                    </p:set>
                                    <p:animEffect transition="in" filter="fade">
                                      <p:cBhvr>
                                        <p:cTn id="31" dur="500"/>
                                        <p:tgtEl>
                                          <p:spTgt spid="480">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81">
                                            <p:txEl>
                                              <p:pRg st="0" end="0"/>
                                            </p:txEl>
                                          </p:spTgt>
                                        </p:tgtEl>
                                        <p:attrNameLst>
                                          <p:attrName>style.visibility</p:attrName>
                                        </p:attrNameLst>
                                      </p:cBhvr>
                                      <p:to>
                                        <p:strVal val="visible"/>
                                      </p:to>
                                    </p:set>
                                    <p:animEffect transition="in" filter="fade">
                                      <p:cBhvr>
                                        <p:cTn id="34" dur="500"/>
                                        <p:tgtEl>
                                          <p:spTgt spid="481">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81">
                                            <p:txEl>
                                              <p:pRg st="1" end="1"/>
                                            </p:txEl>
                                          </p:spTgt>
                                        </p:tgtEl>
                                        <p:attrNameLst>
                                          <p:attrName>style.visibility</p:attrName>
                                        </p:attrNameLst>
                                      </p:cBhvr>
                                      <p:to>
                                        <p:strVal val="visible"/>
                                      </p:to>
                                    </p:set>
                                    <p:animEffect transition="in" filter="fade">
                                      <p:cBhvr>
                                        <p:cTn id="37" dur="500"/>
                                        <p:tgtEl>
                                          <p:spTgt spid="481">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81">
                                            <p:txEl>
                                              <p:pRg st="2" end="2"/>
                                            </p:txEl>
                                          </p:spTgt>
                                        </p:tgtEl>
                                        <p:attrNameLst>
                                          <p:attrName>style.visibility</p:attrName>
                                        </p:attrNameLst>
                                      </p:cBhvr>
                                      <p:to>
                                        <p:strVal val="visible"/>
                                      </p:to>
                                    </p:set>
                                    <p:animEffect transition="in" filter="fade">
                                      <p:cBhvr>
                                        <p:cTn id="40" dur="500"/>
                                        <p:tgtEl>
                                          <p:spTgt spid="481">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81">
                                            <p:txEl>
                                              <p:pRg st="3" end="3"/>
                                            </p:txEl>
                                          </p:spTgt>
                                        </p:tgtEl>
                                        <p:attrNameLst>
                                          <p:attrName>style.visibility</p:attrName>
                                        </p:attrNameLst>
                                      </p:cBhvr>
                                      <p:to>
                                        <p:strVal val="visible"/>
                                      </p:to>
                                    </p:set>
                                    <p:animEffect transition="in" filter="fade">
                                      <p:cBhvr>
                                        <p:cTn id="43" dur="500"/>
                                        <p:tgtEl>
                                          <p:spTgt spid="481">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81">
                                            <p:txEl>
                                              <p:pRg st="4" end="4"/>
                                            </p:txEl>
                                          </p:spTgt>
                                        </p:tgtEl>
                                        <p:attrNameLst>
                                          <p:attrName>style.visibility</p:attrName>
                                        </p:attrNameLst>
                                      </p:cBhvr>
                                      <p:to>
                                        <p:strVal val="visible"/>
                                      </p:to>
                                    </p:set>
                                    <p:animEffect transition="in" filter="fade">
                                      <p:cBhvr>
                                        <p:cTn id="46" dur="500"/>
                                        <p:tgtEl>
                                          <p:spTgt spid="481">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81">
                                            <p:txEl>
                                              <p:pRg st="5" end="5"/>
                                            </p:txEl>
                                          </p:spTgt>
                                        </p:tgtEl>
                                        <p:attrNameLst>
                                          <p:attrName>style.visibility</p:attrName>
                                        </p:attrNameLst>
                                      </p:cBhvr>
                                      <p:to>
                                        <p:strVal val="visible"/>
                                      </p:to>
                                    </p:set>
                                    <p:animEffect transition="in" filter="fade">
                                      <p:cBhvr>
                                        <p:cTn id="49" dur="500"/>
                                        <p:tgtEl>
                                          <p:spTgt spid="481">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81">
                                            <p:txEl>
                                              <p:pRg st="6" end="6"/>
                                            </p:txEl>
                                          </p:spTgt>
                                        </p:tgtEl>
                                        <p:attrNameLst>
                                          <p:attrName>style.visibility</p:attrName>
                                        </p:attrNameLst>
                                      </p:cBhvr>
                                      <p:to>
                                        <p:strVal val="visible"/>
                                      </p:to>
                                    </p:set>
                                    <p:animEffect transition="in" filter="fade">
                                      <p:cBhvr>
                                        <p:cTn id="52" dur="500"/>
                                        <p:tgtEl>
                                          <p:spTgt spid="481">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81">
                                            <p:txEl>
                                              <p:pRg st="7" end="7"/>
                                            </p:txEl>
                                          </p:spTgt>
                                        </p:tgtEl>
                                        <p:attrNameLst>
                                          <p:attrName>style.visibility</p:attrName>
                                        </p:attrNameLst>
                                      </p:cBhvr>
                                      <p:to>
                                        <p:strVal val="visible"/>
                                      </p:to>
                                    </p:set>
                                    <p:animEffect transition="in" filter="fade">
                                      <p:cBhvr>
                                        <p:cTn id="55" dur="500"/>
                                        <p:tgtEl>
                                          <p:spTgt spid="481">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81">
                                            <p:txEl>
                                              <p:pRg st="8" end="8"/>
                                            </p:txEl>
                                          </p:spTgt>
                                        </p:tgtEl>
                                        <p:attrNameLst>
                                          <p:attrName>style.visibility</p:attrName>
                                        </p:attrNameLst>
                                      </p:cBhvr>
                                      <p:to>
                                        <p:strVal val="visible"/>
                                      </p:to>
                                    </p:set>
                                    <p:animEffect transition="in" filter="fade">
                                      <p:cBhvr>
                                        <p:cTn id="58" dur="500"/>
                                        <p:tgtEl>
                                          <p:spTgt spid="481">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82">
                                            <p:txEl>
                                              <p:pRg st="0" end="0"/>
                                            </p:txEl>
                                          </p:spTgt>
                                        </p:tgtEl>
                                        <p:attrNameLst>
                                          <p:attrName>style.visibility</p:attrName>
                                        </p:attrNameLst>
                                      </p:cBhvr>
                                      <p:to>
                                        <p:strVal val="visible"/>
                                      </p:to>
                                    </p:set>
                                    <p:animEffect transition="in" filter="fade">
                                      <p:cBhvr>
                                        <p:cTn id="61" dur="500"/>
                                        <p:tgtEl>
                                          <p:spTgt spid="482">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82">
                                            <p:txEl>
                                              <p:pRg st="1" end="1"/>
                                            </p:txEl>
                                          </p:spTgt>
                                        </p:tgtEl>
                                        <p:attrNameLst>
                                          <p:attrName>style.visibility</p:attrName>
                                        </p:attrNameLst>
                                      </p:cBhvr>
                                      <p:to>
                                        <p:strVal val="visible"/>
                                      </p:to>
                                    </p:set>
                                    <p:animEffect transition="in" filter="fade">
                                      <p:cBhvr>
                                        <p:cTn id="64" dur="500"/>
                                        <p:tgtEl>
                                          <p:spTgt spid="482">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82">
                                            <p:txEl>
                                              <p:pRg st="2" end="2"/>
                                            </p:txEl>
                                          </p:spTgt>
                                        </p:tgtEl>
                                        <p:attrNameLst>
                                          <p:attrName>style.visibility</p:attrName>
                                        </p:attrNameLst>
                                      </p:cBhvr>
                                      <p:to>
                                        <p:strVal val="visible"/>
                                      </p:to>
                                    </p:set>
                                    <p:animEffect transition="in" filter="fade">
                                      <p:cBhvr>
                                        <p:cTn id="67" dur="500"/>
                                        <p:tgtEl>
                                          <p:spTgt spid="482">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82">
                                            <p:txEl>
                                              <p:pRg st="3" end="3"/>
                                            </p:txEl>
                                          </p:spTgt>
                                        </p:tgtEl>
                                        <p:attrNameLst>
                                          <p:attrName>style.visibility</p:attrName>
                                        </p:attrNameLst>
                                      </p:cBhvr>
                                      <p:to>
                                        <p:strVal val="visible"/>
                                      </p:to>
                                    </p:set>
                                    <p:animEffect transition="in" filter="fade">
                                      <p:cBhvr>
                                        <p:cTn id="70" dur="500"/>
                                        <p:tgtEl>
                                          <p:spTgt spid="482">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82">
                                            <p:txEl>
                                              <p:pRg st="4" end="4"/>
                                            </p:txEl>
                                          </p:spTgt>
                                        </p:tgtEl>
                                        <p:attrNameLst>
                                          <p:attrName>style.visibility</p:attrName>
                                        </p:attrNameLst>
                                      </p:cBhvr>
                                      <p:to>
                                        <p:strVal val="visible"/>
                                      </p:to>
                                    </p:set>
                                    <p:animEffect transition="in" filter="fade">
                                      <p:cBhvr>
                                        <p:cTn id="73" dur="500"/>
                                        <p:tgtEl>
                                          <p:spTgt spid="482">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82">
                                            <p:txEl>
                                              <p:pRg st="5" end="5"/>
                                            </p:txEl>
                                          </p:spTgt>
                                        </p:tgtEl>
                                        <p:attrNameLst>
                                          <p:attrName>style.visibility</p:attrName>
                                        </p:attrNameLst>
                                      </p:cBhvr>
                                      <p:to>
                                        <p:strVal val="visible"/>
                                      </p:to>
                                    </p:set>
                                    <p:animEffect transition="in" filter="fade">
                                      <p:cBhvr>
                                        <p:cTn id="76" dur="500"/>
                                        <p:tgtEl>
                                          <p:spTgt spid="482">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82">
                                            <p:txEl>
                                              <p:pRg st="6" end="6"/>
                                            </p:txEl>
                                          </p:spTgt>
                                        </p:tgtEl>
                                        <p:attrNameLst>
                                          <p:attrName>style.visibility</p:attrName>
                                        </p:attrNameLst>
                                      </p:cBhvr>
                                      <p:to>
                                        <p:strVal val="visible"/>
                                      </p:to>
                                    </p:set>
                                    <p:animEffect transition="in" filter="fade">
                                      <p:cBhvr>
                                        <p:cTn id="79" dur="500"/>
                                        <p:tgtEl>
                                          <p:spTgt spid="482">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82">
                                            <p:txEl>
                                              <p:pRg st="7" end="7"/>
                                            </p:txEl>
                                          </p:spTgt>
                                        </p:tgtEl>
                                        <p:attrNameLst>
                                          <p:attrName>style.visibility</p:attrName>
                                        </p:attrNameLst>
                                      </p:cBhvr>
                                      <p:to>
                                        <p:strVal val="visible"/>
                                      </p:to>
                                    </p:set>
                                    <p:animEffect transition="in" filter="fade">
                                      <p:cBhvr>
                                        <p:cTn id="82" dur="500"/>
                                        <p:tgtEl>
                                          <p:spTgt spid="482">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482">
                                            <p:txEl>
                                              <p:pRg st="8" end="8"/>
                                            </p:txEl>
                                          </p:spTgt>
                                        </p:tgtEl>
                                        <p:attrNameLst>
                                          <p:attrName>style.visibility</p:attrName>
                                        </p:attrNameLst>
                                      </p:cBhvr>
                                      <p:to>
                                        <p:strVal val="visible"/>
                                      </p:to>
                                    </p:set>
                                    <p:animEffect transition="in" filter="fade">
                                      <p:cBhvr>
                                        <p:cTn id="85" dur="500"/>
                                        <p:tgtEl>
                                          <p:spTgt spid="482">
                                            <p:txEl>
                                              <p:pRg st="8" end="8"/>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484">
                                            <p:txEl>
                                              <p:pRg st="0" end="0"/>
                                            </p:txEl>
                                          </p:spTgt>
                                        </p:tgtEl>
                                        <p:attrNameLst>
                                          <p:attrName>style.visibility</p:attrName>
                                        </p:attrNameLst>
                                      </p:cBhvr>
                                      <p:to>
                                        <p:strVal val="visible"/>
                                      </p:to>
                                    </p:set>
                                    <p:animEffect transition="in" filter="fade">
                                      <p:cBhvr>
                                        <p:cTn id="88" dur="500"/>
                                        <p:tgtEl>
                                          <p:spTgt spid="484">
                                            <p:txEl>
                                              <p:pRg st="0" end="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84">
                                            <p:txEl>
                                              <p:pRg st="1" end="1"/>
                                            </p:txEl>
                                          </p:spTgt>
                                        </p:tgtEl>
                                        <p:attrNameLst>
                                          <p:attrName>style.visibility</p:attrName>
                                        </p:attrNameLst>
                                      </p:cBhvr>
                                      <p:to>
                                        <p:strVal val="visible"/>
                                      </p:to>
                                    </p:set>
                                    <p:animEffect transition="in" filter="fade">
                                      <p:cBhvr>
                                        <p:cTn id="91" dur="500"/>
                                        <p:tgtEl>
                                          <p:spTgt spid="484">
                                            <p:txEl>
                                              <p:pRg st="1" end="1"/>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484">
                                            <p:txEl>
                                              <p:pRg st="2" end="2"/>
                                            </p:txEl>
                                          </p:spTgt>
                                        </p:tgtEl>
                                        <p:attrNameLst>
                                          <p:attrName>style.visibility</p:attrName>
                                        </p:attrNameLst>
                                      </p:cBhvr>
                                      <p:to>
                                        <p:strVal val="visible"/>
                                      </p:to>
                                    </p:set>
                                    <p:animEffect transition="in" filter="fade">
                                      <p:cBhvr>
                                        <p:cTn id="94" dur="500"/>
                                        <p:tgtEl>
                                          <p:spTgt spid="484">
                                            <p:txEl>
                                              <p:pRg st="2" end="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484">
                                            <p:txEl>
                                              <p:pRg st="3" end="3"/>
                                            </p:txEl>
                                          </p:spTgt>
                                        </p:tgtEl>
                                        <p:attrNameLst>
                                          <p:attrName>style.visibility</p:attrName>
                                        </p:attrNameLst>
                                      </p:cBhvr>
                                      <p:to>
                                        <p:strVal val="visible"/>
                                      </p:to>
                                    </p:set>
                                    <p:animEffect transition="in" filter="fade">
                                      <p:cBhvr>
                                        <p:cTn id="97" dur="500"/>
                                        <p:tgtEl>
                                          <p:spTgt spid="484">
                                            <p:txEl>
                                              <p:pRg st="3" end="3"/>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484">
                                            <p:txEl>
                                              <p:pRg st="4" end="4"/>
                                            </p:txEl>
                                          </p:spTgt>
                                        </p:tgtEl>
                                        <p:attrNameLst>
                                          <p:attrName>style.visibility</p:attrName>
                                        </p:attrNameLst>
                                      </p:cBhvr>
                                      <p:to>
                                        <p:strVal val="visible"/>
                                      </p:to>
                                    </p:set>
                                    <p:animEffect transition="in" filter="fade">
                                      <p:cBhvr>
                                        <p:cTn id="100" dur="500"/>
                                        <p:tgtEl>
                                          <p:spTgt spid="484">
                                            <p:txEl>
                                              <p:pRg st="4" end="4"/>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484">
                                            <p:txEl>
                                              <p:pRg st="5" end="5"/>
                                            </p:txEl>
                                          </p:spTgt>
                                        </p:tgtEl>
                                        <p:attrNameLst>
                                          <p:attrName>style.visibility</p:attrName>
                                        </p:attrNameLst>
                                      </p:cBhvr>
                                      <p:to>
                                        <p:strVal val="visible"/>
                                      </p:to>
                                    </p:set>
                                    <p:animEffect transition="in" filter="fade">
                                      <p:cBhvr>
                                        <p:cTn id="103" dur="500"/>
                                        <p:tgtEl>
                                          <p:spTgt spid="484">
                                            <p:txEl>
                                              <p:pRg st="5" end="5"/>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484">
                                            <p:txEl>
                                              <p:pRg st="6" end="6"/>
                                            </p:txEl>
                                          </p:spTgt>
                                        </p:tgtEl>
                                        <p:attrNameLst>
                                          <p:attrName>style.visibility</p:attrName>
                                        </p:attrNameLst>
                                      </p:cBhvr>
                                      <p:to>
                                        <p:strVal val="visible"/>
                                      </p:to>
                                    </p:set>
                                    <p:animEffect transition="in" filter="fade">
                                      <p:cBhvr>
                                        <p:cTn id="106" dur="500"/>
                                        <p:tgtEl>
                                          <p:spTgt spid="484">
                                            <p:txEl>
                                              <p:pRg st="6" end="6"/>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484">
                                            <p:txEl>
                                              <p:pRg st="7" end="7"/>
                                            </p:txEl>
                                          </p:spTgt>
                                        </p:tgtEl>
                                        <p:attrNameLst>
                                          <p:attrName>style.visibility</p:attrName>
                                        </p:attrNameLst>
                                      </p:cBhvr>
                                      <p:to>
                                        <p:strVal val="visible"/>
                                      </p:to>
                                    </p:set>
                                    <p:animEffect transition="in" filter="fade">
                                      <p:cBhvr>
                                        <p:cTn id="109" dur="500"/>
                                        <p:tgtEl>
                                          <p:spTgt spid="484">
                                            <p:txEl>
                                              <p:pRg st="7" end="7"/>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484">
                                            <p:txEl>
                                              <p:pRg st="8" end="8"/>
                                            </p:txEl>
                                          </p:spTgt>
                                        </p:tgtEl>
                                        <p:attrNameLst>
                                          <p:attrName>style.visibility</p:attrName>
                                        </p:attrNameLst>
                                      </p:cBhvr>
                                      <p:to>
                                        <p:strVal val="visible"/>
                                      </p:to>
                                    </p:set>
                                    <p:animEffect transition="in" filter="fade">
                                      <p:cBhvr>
                                        <p:cTn id="112" dur="500"/>
                                        <p:tgtEl>
                                          <p:spTgt spid="484">
                                            <p:txEl>
                                              <p:pRg st="8" end="8"/>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485">
                                            <p:txEl>
                                              <p:pRg st="0" end="0"/>
                                            </p:txEl>
                                          </p:spTgt>
                                        </p:tgtEl>
                                        <p:attrNameLst>
                                          <p:attrName>style.visibility</p:attrName>
                                        </p:attrNameLst>
                                      </p:cBhvr>
                                      <p:to>
                                        <p:strVal val="visible"/>
                                      </p:to>
                                    </p:set>
                                    <p:animEffect transition="in" filter="fade">
                                      <p:cBhvr>
                                        <p:cTn id="115" dur="500"/>
                                        <p:tgtEl>
                                          <p:spTgt spid="485">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485">
                                            <p:txEl>
                                              <p:pRg st="1" end="1"/>
                                            </p:txEl>
                                          </p:spTgt>
                                        </p:tgtEl>
                                        <p:attrNameLst>
                                          <p:attrName>style.visibility</p:attrName>
                                        </p:attrNameLst>
                                      </p:cBhvr>
                                      <p:to>
                                        <p:strVal val="visible"/>
                                      </p:to>
                                    </p:set>
                                    <p:animEffect transition="in" filter="fade">
                                      <p:cBhvr>
                                        <p:cTn id="118" dur="500"/>
                                        <p:tgtEl>
                                          <p:spTgt spid="485">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485">
                                            <p:txEl>
                                              <p:pRg st="2" end="2"/>
                                            </p:txEl>
                                          </p:spTgt>
                                        </p:tgtEl>
                                        <p:attrNameLst>
                                          <p:attrName>style.visibility</p:attrName>
                                        </p:attrNameLst>
                                      </p:cBhvr>
                                      <p:to>
                                        <p:strVal val="visible"/>
                                      </p:to>
                                    </p:set>
                                    <p:animEffect transition="in" filter="fade">
                                      <p:cBhvr>
                                        <p:cTn id="121" dur="500"/>
                                        <p:tgtEl>
                                          <p:spTgt spid="485">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485">
                                            <p:txEl>
                                              <p:pRg st="3" end="3"/>
                                            </p:txEl>
                                          </p:spTgt>
                                        </p:tgtEl>
                                        <p:attrNameLst>
                                          <p:attrName>style.visibility</p:attrName>
                                        </p:attrNameLst>
                                      </p:cBhvr>
                                      <p:to>
                                        <p:strVal val="visible"/>
                                      </p:to>
                                    </p:set>
                                    <p:animEffect transition="in" filter="fade">
                                      <p:cBhvr>
                                        <p:cTn id="124" dur="500"/>
                                        <p:tgtEl>
                                          <p:spTgt spid="485">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485">
                                            <p:txEl>
                                              <p:pRg st="4" end="4"/>
                                            </p:txEl>
                                          </p:spTgt>
                                        </p:tgtEl>
                                        <p:attrNameLst>
                                          <p:attrName>style.visibility</p:attrName>
                                        </p:attrNameLst>
                                      </p:cBhvr>
                                      <p:to>
                                        <p:strVal val="visible"/>
                                      </p:to>
                                    </p:set>
                                    <p:animEffect transition="in" filter="fade">
                                      <p:cBhvr>
                                        <p:cTn id="127" dur="500"/>
                                        <p:tgtEl>
                                          <p:spTgt spid="485">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485">
                                            <p:txEl>
                                              <p:pRg st="5" end="5"/>
                                            </p:txEl>
                                          </p:spTgt>
                                        </p:tgtEl>
                                        <p:attrNameLst>
                                          <p:attrName>style.visibility</p:attrName>
                                        </p:attrNameLst>
                                      </p:cBhvr>
                                      <p:to>
                                        <p:strVal val="visible"/>
                                      </p:to>
                                    </p:set>
                                    <p:animEffect transition="in" filter="fade">
                                      <p:cBhvr>
                                        <p:cTn id="130" dur="500"/>
                                        <p:tgtEl>
                                          <p:spTgt spid="485">
                                            <p:txEl>
                                              <p:pRg st="5" end="5"/>
                                            </p:txEl>
                                          </p:spTgt>
                                        </p:tgtEl>
                                      </p:cBhvr>
                                    </p:animEffect>
                                  </p:childTnLst>
                                </p:cTn>
                              </p:par>
                              <p:par>
                                <p:cTn id="131" presetID="10" presetClass="entr" presetSubtype="0" fill="hold" nodeType="withEffect">
                                  <p:stCondLst>
                                    <p:cond delay="0"/>
                                  </p:stCondLst>
                                  <p:childTnLst>
                                    <p:set>
                                      <p:cBhvr>
                                        <p:cTn id="132" dur="1" fill="hold">
                                          <p:stCondLst>
                                            <p:cond delay="0"/>
                                          </p:stCondLst>
                                        </p:cTn>
                                        <p:tgtEl>
                                          <p:spTgt spid="485">
                                            <p:txEl>
                                              <p:pRg st="6" end="6"/>
                                            </p:txEl>
                                          </p:spTgt>
                                        </p:tgtEl>
                                        <p:attrNameLst>
                                          <p:attrName>style.visibility</p:attrName>
                                        </p:attrNameLst>
                                      </p:cBhvr>
                                      <p:to>
                                        <p:strVal val="visible"/>
                                      </p:to>
                                    </p:set>
                                    <p:animEffect transition="in" filter="fade">
                                      <p:cBhvr>
                                        <p:cTn id="133" dur="500"/>
                                        <p:tgtEl>
                                          <p:spTgt spid="485">
                                            <p:txEl>
                                              <p:pRg st="6" end="6"/>
                                            </p:txEl>
                                          </p:spTgt>
                                        </p:tgtEl>
                                      </p:cBhvr>
                                    </p:animEffect>
                                  </p:childTnLst>
                                </p:cTn>
                              </p:par>
                              <p:par>
                                <p:cTn id="134" presetID="10" presetClass="entr" presetSubtype="0" fill="hold" nodeType="withEffect">
                                  <p:stCondLst>
                                    <p:cond delay="0"/>
                                  </p:stCondLst>
                                  <p:childTnLst>
                                    <p:set>
                                      <p:cBhvr>
                                        <p:cTn id="135" dur="1" fill="hold">
                                          <p:stCondLst>
                                            <p:cond delay="0"/>
                                          </p:stCondLst>
                                        </p:cTn>
                                        <p:tgtEl>
                                          <p:spTgt spid="485">
                                            <p:txEl>
                                              <p:pRg st="7" end="7"/>
                                            </p:txEl>
                                          </p:spTgt>
                                        </p:tgtEl>
                                        <p:attrNameLst>
                                          <p:attrName>style.visibility</p:attrName>
                                        </p:attrNameLst>
                                      </p:cBhvr>
                                      <p:to>
                                        <p:strVal val="visible"/>
                                      </p:to>
                                    </p:set>
                                    <p:animEffect transition="in" filter="fade">
                                      <p:cBhvr>
                                        <p:cTn id="136" dur="500"/>
                                        <p:tgtEl>
                                          <p:spTgt spid="485">
                                            <p:txEl>
                                              <p:pRg st="7" end="7"/>
                                            </p:txEl>
                                          </p:spTgt>
                                        </p:tgtEl>
                                      </p:cBhvr>
                                    </p:animEffect>
                                  </p:childTnLst>
                                </p:cTn>
                              </p:par>
                              <p:par>
                                <p:cTn id="137" presetID="10" presetClass="entr" presetSubtype="0" fill="hold" nodeType="withEffect">
                                  <p:stCondLst>
                                    <p:cond delay="0"/>
                                  </p:stCondLst>
                                  <p:childTnLst>
                                    <p:set>
                                      <p:cBhvr>
                                        <p:cTn id="138" dur="1" fill="hold">
                                          <p:stCondLst>
                                            <p:cond delay="0"/>
                                          </p:stCondLst>
                                        </p:cTn>
                                        <p:tgtEl>
                                          <p:spTgt spid="485">
                                            <p:txEl>
                                              <p:pRg st="8" end="8"/>
                                            </p:txEl>
                                          </p:spTgt>
                                        </p:tgtEl>
                                        <p:attrNameLst>
                                          <p:attrName>style.visibility</p:attrName>
                                        </p:attrNameLst>
                                      </p:cBhvr>
                                      <p:to>
                                        <p:strVal val="visible"/>
                                      </p:to>
                                    </p:set>
                                    <p:animEffect transition="in" filter="fade">
                                      <p:cBhvr>
                                        <p:cTn id="139" dur="500"/>
                                        <p:tgtEl>
                                          <p:spTgt spid="485">
                                            <p:txEl>
                                              <p:pRg st="8" end="8"/>
                                            </p:txEl>
                                          </p:spTgt>
                                        </p:tgtEl>
                                      </p:cBhvr>
                                    </p:animEffect>
                                  </p:childTnLst>
                                </p:cTn>
                              </p:par>
                              <p:par>
                                <p:cTn id="140" presetID="10" presetClass="entr" presetSubtype="0" fill="hold" nodeType="withEffect">
                                  <p:stCondLst>
                                    <p:cond delay="0"/>
                                  </p:stCondLst>
                                  <p:childTnLst>
                                    <p:set>
                                      <p:cBhvr>
                                        <p:cTn id="141" dur="1" fill="hold">
                                          <p:stCondLst>
                                            <p:cond delay="0"/>
                                          </p:stCondLst>
                                        </p:cTn>
                                        <p:tgtEl>
                                          <p:spTgt spid="486">
                                            <p:txEl>
                                              <p:pRg st="0" end="0"/>
                                            </p:txEl>
                                          </p:spTgt>
                                        </p:tgtEl>
                                        <p:attrNameLst>
                                          <p:attrName>style.visibility</p:attrName>
                                        </p:attrNameLst>
                                      </p:cBhvr>
                                      <p:to>
                                        <p:strVal val="visible"/>
                                      </p:to>
                                    </p:set>
                                    <p:animEffect transition="in" filter="fade">
                                      <p:cBhvr>
                                        <p:cTn id="142" dur="500"/>
                                        <p:tgtEl>
                                          <p:spTgt spid="486">
                                            <p:txEl>
                                              <p:pRg st="0" end="0"/>
                                            </p:txEl>
                                          </p:spTgt>
                                        </p:tgtEl>
                                      </p:cBhvr>
                                    </p:animEffect>
                                  </p:childTnLst>
                                </p:cTn>
                              </p:par>
                              <p:par>
                                <p:cTn id="143" presetID="10" presetClass="entr" presetSubtype="0" fill="hold" nodeType="withEffect">
                                  <p:stCondLst>
                                    <p:cond delay="0"/>
                                  </p:stCondLst>
                                  <p:childTnLst>
                                    <p:set>
                                      <p:cBhvr>
                                        <p:cTn id="144" dur="1" fill="hold">
                                          <p:stCondLst>
                                            <p:cond delay="0"/>
                                          </p:stCondLst>
                                        </p:cTn>
                                        <p:tgtEl>
                                          <p:spTgt spid="486">
                                            <p:txEl>
                                              <p:pRg st="1" end="1"/>
                                            </p:txEl>
                                          </p:spTgt>
                                        </p:tgtEl>
                                        <p:attrNameLst>
                                          <p:attrName>style.visibility</p:attrName>
                                        </p:attrNameLst>
                                      </p:cBhvr>
                                      <p:to>
                                        <p:strVal val="visible"/>
                                      </p:to>
                                    </p:set>
                                    <p:animEffect transition="in" filter="fade">
                                      <p:cBhvr>
                                        <p:cTn id="145" dur="500"/>
                                        <p:tgtEl>
                                          <p:spTgt spid="486">
                                            <p:txEl>
                                              <p:pRg st="1" end="1"/>
                                            </p:txEl>
                                          </p:spTgt>
                                        </p:tgtEl>
                                      </p:cBhvr>
                                    </p:animEffect>
                                  </p:childTnLst>
                                </p:cTn>
                              </p:par>
                              <p:par>
                                <p:cTn id="146" presetID="10" presetClass="entr" presetSubtype="0" fill="hold" nodeType="withEffect">
                                  <p:stCondLst>
                                    <p:cond delay="0"/>
                                  </p:stCondLst>
                                  <p:childTnLst>
                                    <p:set>
                                      <p:cBhvr>
                                        <p:cTn id="147" dur="1" fill="hold">
                                          <p:stCondLst>
                                            <p:cond delay="0"/>
                                          </p:stCondLst>
                                        </p:cTn>
                                        <p:tgtEl>
                                          <p:spTgt spid="486">
                                            <p:txEl>
                                              <p:pRg st="2" end="2"/>
                                            </p:txEl>
                                          </p:spTgt>
                                        </p:tgtEl>
                                        <p:attrNameLst>
                                          <p:attrName>style.visibility</p:attrName>
                                        </p:attrNameLst>
                                      </p:cBhvr>
                                      <p:to>
                                        <p:strVal val="visible"/>
                                      </p:to>
                                    </p:set>
                                    <p:animEffect transition="in" filter="fade">
                                      <p:cBhvr>
                                        <p:cTn id="148" dur="500"/>
                                        <p:tgtEl>
                                          <p:spTgt spid="486">
                                            <p:txEl>
                                              <p:pRg st="2" end="2"/>
                                            </p:txEl>
                                          </p:spTgt>
                                        </p:tgtEl>
                                      </p:cBhvr>
                                    </p:animEffect>
                                  </p:childTnLst>
                                </p:cTn>
                              </p:par>
                              <p:par>
                                <p:cTn id="149" presetID="10" presetClass="entr" presetSubtype="0" fill="hold" nodeType="withEffect">
                                  <p:stCondLst>
                                    <p:cond delay="0"/>
                                  </p:stCondLst>
                                  <p:childTnLst>
                                    <p:set>
                                      <p:cBhvr>
                                        <p:cTn id="150" dur="1" fill="hold">
                                          <p:stCondLst>
                                            <p:cond delay="0"/>
                                          </p:stCondLst>
                                        </p:cTn>
                                        <p:tgtEl>
                                          <p:spTgt spid="486">
                                            <p:txEl>
                                              <p:pRg st="3" end="3"/>
                                            </p:txEl>
                                          </p:spTgt>
                                        </p:tgtEl>
                                        <p:attrNameLst>
                                          <p:attrName>style.visibility</p:attrName>
                                        </p:attrNameLst>
                                      </p:cBhvr>
                                      <p:to>
                                        <p:strVal val="visible"/>
                                      </p:to>
                                    </p:set>
                                    <p:animEffect transition="in" filter="fade">
                                      <p:cBhvr>
                                        <p:cTn id="151" dur="500"/>
                                        <p:tgtEl>
                                          <p:spTgt spid="486">
                                            <p:txEl>
                                              <p:pRg st="3" end="3"/>
                                            </p:txEl>
                                          </p:spTgt>
                                        </p:tgtEl>
                                      </p:cBhvr>
                                    </p:animEffect>
                                  </p:childTnLst>
                                </p:cTn>
                              </p:par>
                              <p:par>
                                <p:cTn id="152" presetID="10" presetClass="entr" presetSubtype="0" fill="hold" nodeType="withEffect">
                                  <p:stCondLst>
                                    <p:cond delay="0"/>
                                  </p:stCondLst>
                                  <p:childTnLst>
                                    <p:set>
                                      <p:cBhvr>
                                        <p:cTn id="153" dur="1" fill="hold">
                                          <p:stCondLst>
                                            <p:cond delay="0"/>
                                          </p:stCondLst>
                                        </p:cTn>
                                        <p:tgtEl>
                                          <p:spTgt spid="486">
                                            <p:txEl>
                                              <p:pRg st="4" end="4"/>
                                            </p:txEl>
                                          </p:spTgt>
                                        </p:tgtEl>
                                        <p:attrNameLst>
                                          <p:attrName>style.visibility</p:attrName>
                                        </p:attrNameLst>
                                      </p:cBhvr>
                                      <p:to>
                                        <p:strVal val="visible"/>
                                      </p:to>
                                    </p:set>
                                    <p:animEffect transition="in" filter="fade">
                                      <p:cBhvr>
                                        <p:cTn id="154" dur="500"/>
                                        <p:tgtEl>
                                          <p:spTgt spid="486">
                                            <p:txEl>
                                              <p:pRg st="4" end="4"/>
                                            </p:txEl>
                                          </p:spTgt>
                                        </p:tgtEl>
                                      </p:cBhvr>
                                    </p:animEffect>
                                  </p:childTnLst>
                                </p:cTn>
                              </p:par>
                              <p:par>
                                <p:cTn id="155" presetID="10" presetClass="entr" presetSubtype="0" fill="hold" nodeType="withEffect">
                                  <p:stCondLst>
                                    <p:cond delay="0"/>
                                  </p:stCondLst>
                                  <p:childTnLst>
                                    <p:set>
                                      <p:cBhvr>
                                        <p:cTn id="156" dur="1" fill="hold">
                                          <p:stCondLst>
                                            <p:cond delay="0"/>
                                          </p:stCondLst>
                                        </p:cTn>
                                        <p:tgtEl>
                                          <p:spTgt spid="486">
                                            <p:txEl>
                                              <p:pRg st="5" end="5"/>
                                            </p:txEl>
                                          </p:spTgt>
                                        </p:tgtEl>
                                        <p:attrNameLst>
                                          <p:attrName>style.visibility</p:attrName>
                                        </p:attrNameLst>
                                      </p:cBhvr>
                                      <p:to>
                                        <p:strVal val="visible"/>
                                      </p:to>
                                    </p:set>
                                    <p:animEffect transition="in" filter="fade">
                                      <p:cBhvr>
                                        <p:cTn id="157" dur="500"/>
                                        <p:tgtEl>
                                          <p:spTgt spid="486">
                                            <p:txEl>
                                              <p:pRg st="5" end="5"/>
                                            </p:txEl>
                                          </p:spTgt>
                                        </p:tgtEl>
                                      </p:cBhvr>
                                    </p:animEffect>
                                  </p:childTnLst>
                                </p:cTn>
                              </p:par>
                              <p:par>
                                <p:cTn id="158" presetID="10" presetClass="entr" presetSubtype="0" fill="hold" nodeType="withEffect">
                                  <p:stCondLst>
                                    <p:cond delay="0"/>
                                  </p:stCondLst>
                                  <p:childTnLst>
                                    <p:set>
                                      <p:cBhvr>
                                        <p:cTn id="159" dur="1" fill="hold">
                                          <p:stCondLst>
                                            <p:cond delay="0"/>
                                          </p:stCondLst>
                                        </p:cTn>
                                        <p:tgtEl>
                                          <p:spTgt spid="486">
                                            <p:txEl>
                                              <p:pRg st="6" end="6"/>
                                            </p:txEl>
                                          </p:spTgt>
                                        </p:tgtEl>
                                        <p:attrNameLst>
                                          <p:attrName>style.visibility</p:attrName>
                                        </p:attrNameLst>
                                      </p:cBhvr>
                                      <p:to>
                                        <p:strVal val="visible"/>
                                      </p:to>
                                    </p:set>
                                    <p:animEffect transition="in" filter="fade">
                                      <p:cBhvr>
                                        <p:cTn id="160" dur="500"/>
                                        <p:tgtEl>
                                          <p:spTgt spid="486">
                                            <p:txEl>
                                              <p:pRg st="6" end="6"/>
                                            </p:txEl>
                                          </p:spTgt>
                                        </p:tgtEl>
                                      </p:cBhvr>
                                    </p:animEffect>
                                  </p:childTnLst>
                                </p:cTn>
                              </p:par>
                              <p:par>
                                <p:cTn id="161" presetID="10" presetClass="entr" presetSubtype="0" fill="hold" nodeType="withEffect">
                                  <p:stCondLst>
                                    <p:cond delay="0"/>
                                  </p:stCondLst>
                                  <p:childTnLst>
                                    <p:set>
                                      <p:cBhvr>
                                        <p:cTn id="162" dur="1" fill="hold">
                                          <p:stCondLst>
                                            <p:cond delay="0"/>
                                          </p:stCondLst>
                                        </p:cTn>
                                        <p:tgtEl>
                                          <p:spTgt spid="486">
                                            <p:txEl>
                                              <p:pRg st="7" end="7"/>
                                            </p:txEl>
                                          </p:spTgt>
                                        </p:tgtEl>
                                        <p:attrNameLst>
                                          <p:attrName>style.visibility</p:attrName>
                                        </p:attrNameLst>
                                      </p:cBhvr>
                                      <p:to>
                                        <p:strVal val="visible"/>
                                      </p:to>
                                    </p:set>
                                    <p:animEffect transition="in" filter="fade">
                                      <p:cBhvr>
                                        <p:cTn id="163" dur="500"/>
                                        <p:tgtEl>
                                          <p:spTgt spid="486">
                                            <p:txEl>
                                              <p:pRg st="7" end="7"/>
                                            </p:txEl>
                                          </p:spTgt>
                                        </p:tgtEl>
                                      </p:cBhvr>
                                    </p:animEffect>
                                  </p:childTnLst>
                                </p:cTn>
                              </p:par>
                              <p:par>
                                <p:cTn id="164" presetID="10" presetClass="entr" presetSubtype="0" fill="hold" nodeType="withEffect">
                                  <p:stCondLst>
                                    <p:cond delay="0"/>
                                  </p:stCondLst>
                                  <p:childTnLst>
                                    <p:set>
                                      <p:cBhvr>
                                        <p:cTn id="165" dur="1" fill="hold">
                                          <p:stCondLst>
                                            <p:cond delay="0"/>
                                          </p:stCondLst>
                                        </p:cTn>
                                        <p:tgtEl>
                                          <p:spTgt spid="486">
                                            <p:txEl>
                                              <p:pRg st="8" end="8"/>
                                            </p:txEl>
                                          </p:spTgt>
                                        </p:tgtEl>
                                        <p:attrNameLst>
                                          <p:attrName>style.visibility</p:attrName>
                                        </p:attrNameLst>
                                      </p:cBhvr>
                                      <p:to>
                                        <p:strVal val="visible"/>
                                      </p:to>
                                    </p:set>
                                    <p:animEffect transition="in" filter="fade">
                                      <p:cBhvr>
                                        <p:cTn id="166" dur="500"/>
                                        <p:tgtEl>
                                          <p:spTgt spid="4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2 Namirial Heritage Organisation Base">
  <p:cSld name="V2 Namirial Heritage Organisation Base">
    <p:spTree>
      <p:nvGrpSpPr>
        <p:cNvPr id="1" name="Shape 488"/>
        <p:cNvGrpSpPr/>
        <p:nvPr/>
      </p:nvGrpSpPr>
      <p:grpSpPr>
        <a:xfrm>
          <a:off x="0" y="0"/>
          <a:ext cx="0" cy="0"/>
          <a:chOff x="0" y="0"/>
          <a:chExt cx="0" cy="0"/>
        </a:xfrm>
      </p:grpSpPr>
      <p:sp>
        <p:nvSpPr>
          <p:cNvPr id="489" name="Google Shape;489;p21"/>
          <p:cNvSpPr txBox="1"/>
          <p:nvPr/>
        </p:nvSpPr>
        <p:spPr>
          <a:xfrm>
            <a:off x="1312313"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0" name="Google Shape;490;p21"/>
          <p:cNvSpPr txBox="1"/>
          <p:nvPr/>
        </p:nvSpPr>
        <p:spPr>
          <a:xfrm>
            <a:off x="489332" y="941474"/>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1"/>
                </a:solidFill>
                <a:latin typeface="Open Sans"/>
                <a:ea typeface="Open Sans"/>
                <a:cs typeface="Open Sans"/>
                <a:sym typeface="Open Sans"/>
              </a:rPr>
              <a:t>From Namirial </a:t>
            </a:r>
            <a:r>
              <a:rPr lang="en-US" sz="1500">
                <a:solidFill>
                  <a:schemeClr val="accent1"/>
                </a:solidFill>
                <a:latin typeface="Open Sans"/>
                <a:ea typeface="Open Sans"/>
                <a:cs typeface="Open Sans"/>
                <a:sym typeface="Open Sans"/>
              </a:rPr>
              <a:t>Heritage Organisation</a:t>
            </a:r>
            <a:endParaRPr/>
          </a:p>
        </p:txBody>
      </p:sp>
      <p:sp>
        <p:nvSpPr>
          <p:cNvPr id="491" name="Google Shape;491;p21"/>
          <p:cNvSpPr>
            <a:spLocks noGrp="1"/>
          </p:cNvSpPr>
          <p:nvPr>
            <p:ph type="pic" idx="2"/>
          </p:nvPr>
        </p:nvSpPr>
        <p:spPr>
          <a:xfrm>
            <a:off x="1518085" y="1545912"/>
            <a:ext cx="1593001" cy="1593001"/>
          </a:xfrm>
          <a:prstGeom prst="ellipse">
            <a:avLst/>
          </a:prstGeom>
          <a:noFill/>
          <a:ln>
            <a:noFill/>
          </a:ln>
        </p:spPr>
      </p:sp>
      <p:sp>
        <p:nvSpPr>
          <p:cNvPr id="492" name="Google Shape;492;p21"/>
          <p:cNvSpPr txBox="1"/>
          <p:nvPr/>
        </p:nvSpPr>
        <p:spPr>
          <a:xfrm>
            <a:off x="3709616"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3" name="Google Shape;493;p21"/>
          <p:cNvSpPr>
            <a:spLocks noGrp="1"/>
          </p:cNvSpPr>
          <p:nvPr>
            <p:ph type="pic" idx="3"/>
          </p:nvPr>
        </p:nvSpPr>
        <p:spPr>
          <a:xfrm>
            <a:off x="3915388" y="1545912"/>
            <a:ext cx="1593001" cy="1593001"/>
          </a:xfrm>
          <a:prstGeom prst="ellipse">
            <a:avLst/>
          </a:prstGeom>
          <a:noFill/>
          <a:ln>
            <a:noFill/>
          </a:ln>
        </p:spPr>
      </p:sp>
      <p:sp>
        <p:nvSpPr>
          <p:cNvPr id="494" name="Google Shape;494;p21"/>
          <p:cNvSpPr txBox="1"/>
          <p:nvPr/>
        </p:nvSpPr>
        <p:spPr>
          <a:xfrm>
            <a:off x="6106919"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5" name="Google Shape;495;p21"/>
          <p:cNvSpPr>
            <a:spLocks noGrp="1"/>
          </p:cNvSpPr>
          <p:nvPr>
            <p:ph type="pic" idx="4"/>
          </p:nvPr>
        </p:nvSpPr>
        <p:spPr>
          <a:xfrm>
            <a:off x="6312691" y="1545912"/>
            <a:ext cx="1593001" cy="1593001"/>
          </a:xfrm>
          <a:prstGeom prst="ellipse">
            <a:avLst/>
          </a:prstGeom>
          <a:noFill/>
          <a:ln>
            <a:noFill/>
          </a:ln>
        </p:spPr>
      </p:sp>
      <p:sp>
        <p:nvSpPr>
          <p:cNvPr id="496" name="Google Shape;496;p21"/>
          <p:cNvSpPr txBox="1"/>
          <p:nvPr/>
        </p:nvSpPr>
        <p:spPr>
          <a:xfrm>
            <a:off x="8709994"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7" name="Google Shape;497;p21"/>
          <p:cNvSpPr>
            <a:spLocks noGrp="1"/>
          </p:cNvSpPr>
          <p:nvPr>
            <p:ph type="pic" idx="5"/>
          </p:nvPr>
        </p:nvSpPr>
        <p:spPr>
          <a:xfrm>
            <a:off x="8915766" y="1545912"/>
            <a:ext cx="1593001" cy="1593001"/>
          </a:xfrm>
          <a:prstGeom prst="ellipse">
            <a:avLst/>
          </a:prstGeom>
          <a:noFill/>
          <a:ln>
            <a:noFill/>
          </a:ln>
        </p:spPr>
      </p:sp>
      <p:sp>
        <p:nvSpPr>
          <p:cNvPr id="498" name="Google Shape;498;p21"/>
          <p:cNvSpPr txBox="1"/>
          <p:nvPr/>
        </p:nvSpPr>
        <p:spPr>
          <a:xfrm>
            <a:off x="1312313"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499" name="Google Shape;499;p21"/>
          <p:cNvSpPr>
            <a:spLocks noGrp="1"/>
          </p:cNvSpPr>
          <p:nvPr>
            <p:ph type="pic" idx="6"/>
          </p:nvPr>
        </p:nvSpPr>
        <p:spPr>
          <a:xfrm>
            <a:off x="1518085" y="3979175"/>
            <a:ext cx="1593001" cy="1593001"/>
          </a:xfrm>
          <a:prstGeom prst="ellipse">
            <a:avLst/>
          </a:prstGeom>
          <a:noFill/>
          <a:ln>
            <a:noFill/>
          </a:ln>
        </p:spPr>
      </p:sp>
      <p:sp>
        <p:nvSpPr>
          <p:cNvPr id="500" name="Google Shape;500;p21"/>
          <p:cNvSpPr txBox="1"/>
          <p:nvPr/>
        </p:nvSpPr>
        <p:spPr>
          <a:xfrm>
            <a:off x="3709616"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1" name="Google Shape;501;p21"/>
          <p:cNvSpPr>
            <a:spLocks noGrp="1"/>
          </p:cNvSpPr>
          <p:nvPr>
            <p:ph type="pic" idx="7"/>
          </p:nvPr>
        </p:nvSpPr>
        <p:spPr>
          <a:xfrm>
            <a:off x="3915388" y="3979175"/>
            <a:ext cx="1593001" cy="1593001"/>
          </a:xfrm>
          <a:prstGeom prst="ellipse">
            <a:avLst/>
          </a:prstGeom>
          <a:noFill/>
          <a:ln>
            <a:noFill/>
          </a:ln>
        </p:spPr>
      </p:sp>
      <p:sp>
        <p:nvSpPr>
          <p:cNvPr id="502" name="Google Shape;502;p21"/>
          <p:cNvSpPr txBox="1"/>
          <p:nvPr/>
        </p:nvSpPr>
        <p:spPr>
          <a:xfrm>
            <a:off x="6106919"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3" name="Google Shape;503;p21"/>
          <p:cNvSpPr>
            <a:spLocks noGrp="1"/>
          </p:cNvSpPr>
          <p:nvPr>
            <p:ph type="pic" idx="8"/>
          </p:nvPr>
        </p:nvSpPr>
        <p:spPr>
          <a:xfrm>
            <a:off x="6312691" y="3979175"/>
            <a:ext cx="1593001" cy="1593001"/>
          </a:xfrm>
          <a:prstGeom prst="ellipse">
            <a:avLst/>
          </a:prstGeom>
          <a:noFill/>
          <a:ln>
            <a:noFill/>
          </a:ln>
        </p:spPr>
      </p:sp>
      <p:sp>
        <p:nvSpPr>
          <p:cNvPr id="504" name="Google Shape;504;p21"/>
          <p:cNvSpPr txBox="1"/>
          <p:nvPr/>
        </p:nvSpPr>
        <p:spPr>
          <a:xfrm>
            <a:off x="8709994"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505" name="Google Shape;505;p21"/>
          <p:cNvSpPr>
            <a:spLocks noGrp="1"/>
          </p:cNvSpPr>
          <p:nvPr>
            <p:ph type="pic" idx="9"/>
          </p:nvPr>
        </p:nvSpPr>
        <p:spPr>
          <a:xfrm>
            <a:off x="8915766" y="3979175"/>
            <a:ext cx="1593001" cy="1593001"/>
          </a:xfrm>
          <a:prstGeom prst="ellipse">
            <a:avLst/>
          </a:prstGeom>
          <a:noFill/>
          <a:ln>
            <a:noFill/>
          </a:ln>
        </p:spPr>
      </p:sp>
      <p:sp>
        <p:nvSpPr>
          <p:cNvPr id="506" name="Google Shape;506;p21"/>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2 Team Base">
  <p:cSld name="V2 Team Base">
    <p:spTree>
      <p:nvGrpSpPr>
        <p:cNvPr id="1" name="Shape 507"/>
        <p:cNvGrpSpPr/>
        <p:nvPr/>
      </p:nvGrpSpPr>
      <p:grpSpPr>
        <a:xfrm>
          <a:off x="0" y="0"/>
          <a:ext cx="0" cy="0"/>
          <a:chOff x="0" y="0"/>
          <a:chExt cx="0" cy="0"/>
        </a:xfrm>
      </p:grpSpPr>
      <p:sp>
        <p:nvSpPr>
          <p:cNvPr id="508" name="Google Shape;508;p22"/>
          <p:cNvSpPr>
            <a:spLocks noGrp="1"/>
          </p:cNvSpPr>
          <p:nvPr>
            <p:ph type="pic" idx="2"/>
          </p:nvPr>
        </p:nvSpPr>
        <p:spPr>
          <a:xfrm>
            <a:off x="1793851" y="1427759"/>
            <a:ext cx="1181100" cy="836613"/>
          </a:xfrm>
          <a:prstGeom prst="rect">
            <a:avLst/>
          </a:prstGeom>
          <a:noFill/>
          <a:ln>
            <a:noFill/>
          </a:ln>
        </p:spPr>
      </p:sp>
      <p:sp>
        <p:nvSpPr>
          <p:cNvPr id="509" name="Google Shape;509;p22"/>
          <p:cNvSpPr txBox="1">
            <a:spLocks noGrp="1"/>
          </p:cNvSpPr>
          <p:nvPr>
            <p:ph type="body" idx="1"/>
          </p:nvPr>
        </p:nvSpPr>
        <p:spPr>
          <a:xfrm>
            <a:off x="1363733"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0" name="Google Shape;510;p22"/>
          <p:cNvSpPr txBox="1">
            <a:spLocks noGrp="1"/>
          </p:cNvSpPr>
          <p:nvPr>
            <p:ph type="body" idx="3"/>
          </p:nvPr>
        </p:nvSpPr>
        <p:spPr>
          <a:xfrm>
            <a:off x="1363733"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1" name="Google Shape;511;p22"/>
          <p:cNvSpPr>
            <a:spLocks noGrp="1"/>
          </p:cNvSpPr>
          <p:nvPr>
            <p:ph type="pic" idx="4"/>
          </p:nvPr>
        </p:nvSpPr>
        <p:spPr>
          <a:xfrm>
            <a:off x="4237338" y="1427759"/>
            <a:ext cx="1181100" cy="836613"/>
          </a:xfrm>
          <a:prstGeom prst="rect">
            <a:avLst/>
          </a:prstGeom>
          <a:noFill/>
          <a:ln>
            <a:noFill/>
          </a:ln>
        </p:spPr>
      </p:sp>
      <p:sp>
        <p:nvSpPr>
          <p:cNvPr id="512" name="Google Shape;512;p22"/>
          <p:cNvSpPr txBox="1">
            <a:spLocks noGrp="1"/>
          </p:cNvSpPr>
          <p:nvPr>
            <p:ph type="body" idx="5"/>
          </p:nvPr>
        </p:nvSpPr>
        <p:spPr>
          <a:xfrm>
            <a:off x="3807220"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3" name="Google Shape;513;p22"/>
          <p:cNvSpPr txBox="1">
            <a:spLocks noGrp="1"/>
          </p:cNvSpPr>
          <p:nvPr>
            <p:ph type="body" idx="6"/>
          </p:nvPr>
        </p:nvSpPr>
        <p:spPr>
          <a:xfrm>
            <a:off x="3807220"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4" name="Google Shape;514;p22"/>
          <p:cNvSpPr>
            <a:spLocks noGrp="1"/>
          </p:cNvSpPr>
          <p:nvPr>
            <p:ph type="pic" idx="7"/>
          </p:nvPr>
        </p:nvSpPr>
        <p:spPr>
          <a:xfrm>
            <a:off x="1793851" y="3861022"/>
            <a:ext cx="1181100" cy="836613"/>
          </a:xfrm>
          <a:prstGeom prst="rect">
            <a:avLst/>
          </a:prstGeom>
          <a:noFill/>
          <a:ln>
            <a:noFill/>
          </a:ln>
        </p:spPr>
      </p:sp>
      <p:sp>
        <p:nvSpPr>
          <p:cNvPr id="515" name="Google Shape;515;p22"/>
          <p:cNvSpPr txBox="1">
            <a:spLocks noGrp="1"/>
          </p:cNvSpPr>
          <p:nvPr>
            <p:ph type="body" idx="8"/>
          </p:nvPr>
        </p:nvSpPr>
        <p:spPr>
          <a:xfrm>
            <a:off x="1363733"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6" name="Google Shape;516;p22"/>
          <p:cNvSpPr txBox="1">
            <a:spLocks noGrp="1"/>
          </p:cNvSpPr>
          <p:nvPr>
            <p:ph type="body" idx="9"/>
          </p:nvPr>
        </p:nvSpPr>
        <p:spPr>
          <a:xfrm>
            <a:off x="1363733"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7" name="Google Shape;517;p22"/>
          <p:cNvSpPr>
            <a:spLocks noGrp="1"/>
          </p:cNvSpPr>
          <p:nvPr>
            <p:ph type="pic" idx="13"/>
          </p:nvPr>
        </p:nvSpPr>
        <p:spPr>
          <a:xfrm>
            <a:off x="4237338" y="3861022"/>
            <a:ext cx="1181100" cy="836613"/>
          </a:xfrm>
          <a:prstGeom prst="rect">
            <a:avLst/>
          </a:prstGeom>
          <a:noFill/>
          <a:ln>
            <a:noFill/>
          </a:ln>
        </p:spPr>
      </p:sp>
      <p:sp>
        <p:nvSpPr>
          <p:cNvPr id="518" name="Google Shape;518;p22"/>
          <p:cNvSpPr txBox="1">
            <a:spLocks noGrp="1"/>
          </p:cNvSpPr>
          <p:nvPr>
            <p:ph type="body" idx="14"/>
          </p:nvPr>
        </p:nvSpPr>
        <p:spPr>
          <a:xfrm>
            <a:off x="3807220"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19" name="Google Shape;519;p22"/>
          <p:cNvSpPr txBox="1">
            <a:spLocks noGrp="1"/>
          </p:cNvSpPr>
          <p:nvPr>
            <p:ph type="body" idx="15"/>
          </p:nvPr>
        </p:nvSpPr>
        <p:spPr>
          <a:xfrm>
            <a:off x="3807220"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0" name="Google Shape;520;p22"/>
          <p:cNvSpPr>
            <a:spLocks noGrp="1"/>
          </p:cNvSpPr>
          <p:nvPr>
            <p:ph type="pic" idx="16"/>
          </p:nvPr>
        </p:nvSpPr>
        <p:spPr>
          <a:xfrm>
            <a:off x="6680825" y="1427759"/>
            <a:ext cx="1181100" cy="836613"/>
          </a:xfrm>
          <a:prstGeom prst="rect">
            <a:avLst/>
          </a:prstGeom>
          <a:noFill/>
          <a:ln>
            <a:noFill/>
          </a:ln>
        </p:spPr>
      </p:sp>
      <p:sp>
        <p:nvSpPr>
          <p:cNvPr id="521" name="Google Shape;521;p22"/>
          <p:cNvSpPr txBox="1">
            <a:spLocks noGrp="1"/>
          </p:cNvSpPr>
          <p:nvPr>
            <p:ph type="body" idx="17"/>
          </p:nvPr>
        </p:nvSpPr>
        <p:spPr>
          <a:xfrm>
            <a:off x="6250707"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2" name="Google Shape;522;p22"/>
          <p:cNvSpPr txBox="1">
            <a:spLocks noGrp="1"/>
          </p:cNvSpPr>
          <p:nvPr>
            <p:ph type="body" idx="18"/>
          </p:nvPr>
        </p:nvSpPr>
        <p:spPr>
          <a:xfrm>
            <a:off x="6250707"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3" name="Google Shape;523;p22"/>
          <p:cNvSpPr>
            <a:spLocks noGrp="1"/>
          </p:cNvSpPr>
          <p:nvPr>
            <p:ph type="pic" idx="19"/>
          </p:nvPr>
        </p:nvSpPr>
        <p:spPr>
          <a:xfrm>
            <a:off x="9124312" y="1427759"/>
            <a:ext cx="1181100" cy="836613"/>
          </a:xfrm>
          <a:prstGeom prst="rect">
            <a:avLst/>
          </a:prstGeom>
          <a:noFill/>
          <a:ln>
            <a:noFill/>
          </a:ln>
        </p:spPr>
      </p:sp>
      <p:sp>
        <p:nvSpPr>
          <p:cNvPr id="524" name="Google Shape;524;p22"/>
          <p:cNvSpPr txBox="1">
            <a:spLocks noGrp="1"/>
          </p:cNvSpPr>
          <p:nvPr>
            <p:ph type="body" idx="20"/>
          </p:nvPr>
        </p:nvSpPr>
        <p:spPr>
          <a:xfrm>
            <a:off x="8694194"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5" name="Google Shape;525;p22"/>
          <p:cNvSpPr txBox="1">
            <a:spLocks noGrp="1"/>
          </p:cNvSpPr>
          <p:nvPr>
            <p:ph type="body" idx="21"/>
          </p:nvPr>
        </p:nvSpPr>
        <p:spPr>
          <a:xfrm>
            <a:off x="8694194"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6" name="Google Shape;526;p22"/>
          <p:cNvSpPr>
            <a:spLocks noGrp="1"/>
          </p:cNvSpPr>
          <p:nvPr>
            <p:ph type="pic" idx="22"/>
          </p:nvPr>
        </p:nvSpPr>
        <p:spPr>
          <a:xfrm>
            <a:off x="6680825" y="3861022"/>
            <a:ext cx="1181100" cy="836613"/>
          </a:xfrm>
          <a:prstGeom prst="rect">
            <a:avLst/>
          </a:prstGeom>
          <a:noFill/>
          <a:ln>
            <a:noFill/>
          </a:ln>
        </p:spPr>
      </p:sp>
      <p:sp>
        <p:nvSpPr>
          <p:cNvPr id="527" name="Google Shape;527;p22"/>
          <p:cNvSpPr txBox="1">
            <a:spLocks noGrp="1"/>
          </p:cNvSpPr>
          <p:nvPr>
            <p:ph type="body" idx="23"/>
          </p:nvPr>
        </p:nvSpPr>
        <p:spPr>
          <a:xfrm>
            <a:off x="6250707"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8" name="Google Shape;528;p22"/>
          <p:cNvSpPr txBox="1">
            <a:spLocks noGrp="1"/>
          </p:cNvSpPr>
          <p:nvPr>
            <p:ph type="body" idx="24"/>
          </p:nvPr>
        </p:nvSpPr>
        <p:spPr>
          <a:xfrm>
            <a:off x="6250707"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29" name="Google Shape;529;p22"/>
          <p:cNvSpPr>
            <a:spLocks noGrp="1"/>
          </p:cNvSpPr>
          <p:nvPr>
            <p:ph type="pic" idx="25"/>
          </p:nvPr>
        </p:nvSpPr>
        <p:spPr>
          <a:xfrm>
            <a:off x="9124312" y="3861022"/>
            <a:ext cx="1181100" cy="836613"/>
          </a:xfrm>
          <a:prstGeom prst="rect">
            <a:avLst/>
          </a:prstGeom>
          <a:noFill/>
          <a:ln>
            <a:noFill/>
          </a:ln>
        </p:spPr>
      </p:sp>
      <p:sp>
        <p:nvSpPr>
          <p:cNvPr id="530" name="Google Shape;530;p22"/>
          <p:cNvSpPr txBox="1">
            <a:spLocks noGrp="1"/>
          </p:cNvSpPr>
          <p:nvPr>
            <p:ph type="body" idx="26"/>
          </p:nvPr>
        </p:nvSpPr>
        <p:spPr>
          <a:xfrm>
            <a:off x="8694194"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31" name="Google Shape;531;p22"/>
          <p:cNvSpPr txBox="1">
            <a:spLocks noGrp="1"/>
          </p:cNvSpPr>
          <p:nvPr>
            <p:ph type="body" idx="27"/>
          </p:nvPr>
        </p:nvSpPr>
        <p:spPr>
          <a:xfrm>
            <a:off x="8694194"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rgbClr val="2B7D78"/>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532" name="Google Shape;532;p22"/>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2 Namirial Top Management Team">
  <p:cSld name="V2 Namirial Top Management Team">
    <p:spTree>
      <p:nvGrpSpPr>
        <p:cNvPr id="1" name="Shape 533"/>
        <p:cNvGrpSpPr/>
        <p:nvPr/>
      </p:nvGrpSpPr>
      <p:grpSpPr>
        <a:xfrm>
          <a:off x="0" y="0"/>
          <a:ext cx="0" cy="0"/>
          <a:chOff x="0" y="0"/>
          <a:chExt cx="0" cy="0"/>
        </a:xfrm>
      </p:grpSpPr>
      <p:pic>
        <p:nvPicPr>
          <p:cNvPr id="534" name="Google Shape;534;p23"/>
          <p:cNvPicPr preferRelativeResize="0"/>
          <p:nvPr/>
        </p:nvPicPr>
        <p:blipFill rotWithShape="1">
          <a:blip r:embed="rId2">
            <a:alphaModFix/>
          </a:blip>
          <a:srcRect/>
          <a:stretch/>
        </p:blipFill>
        <p:spPr>
          <a:xfrm>
            <a:off x="617196" y="2876459"/>
            <a:ext cx="1019798" cy="1019798"/>
          </a:xfrm>
          <a:prstGeom prst="ellipse">
            <a:avLst/>
          </a:prstGeom>
          <a:noFill/>
          <a:ln w="9525" cap="flat" cmpd="sng">
            <a:solidFill>
              <a:srgbClr val="D8D8D8"/>
            </a:solidFill>
            <a:prstDash val="solid"/>
            <a:round/>
            <a:headEnd type="none" w="sm" len="sm"/>
            <a:tailEnd type="none" w="sm" len="sm"/>
          </a:ln>
        </p:spPr>
      </p:pic>
      <p:pic>
        <p:nvPicPr>
          <p:cNvPr id="535" name="Google Shape;535;p23"/>
          <p:cNvPicPr preferRelativeResize="0"/>
          <p:nvPr/>
        </p:nvPicPr>
        <p:blipFill rotWithShape="1">
          <a:blip r:embed="rId3">
            <a:alphaModFix/>
          </a:blip>
          <a:srcRect/>
          <a:stretch/>
        </p:blipFill>
        <p:spPr>
          <a:xfrm>
            <a:off x="6789929" y="4774050"/>
            <a:ext cx="1031190" cy="1031190"/>
          </a:xfrm>
          <a:prstGeom prst="ellipse">
            <a:avLst/>
          </a:prstGeom>
          <a:noFill/>
          <a:ln w="76200" cap="flat" cmpd="sng">
            <a:solidFill>
              <a:schemeClr val="accent1"/>
            </a:solidFill>
            <a:prstDash val="solid"/>
            <a:round/>
            <a:headEnd type="none" w="sm" len="sm"/>
            <a:tailEnd type="none" w="sm" len="sm"/>
          </a:ln>
        </p:spPr>
      </p:pic>
      <p:sp>
        <p:nvSpPr>
          <p:cNvPr id="536" name="Google Shape;536;p23"/>
          <p:cNvSpPr txBox="1"/>
          <p:nvPr/>
        </p:nvSpPr>
        <p:spPr>
          <a:xfrm>
            <a:off x="6689504" y="5845345"/>
            <a:ext cx="125934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 </a:t>
            </a:r>
            <a:endParaRPr/>
          </a:p>
        </p:txBody>
      </p:sp>
      <p:pic>
        <p:nvPicPr>
          <p:cNvPr id="537" name="Google Shape;537;p23"/>
          <p:cNvPicPr preferRelativeResize="0"/>
          <p:nvPr/>
        </p:nvPicPr>
        <p:blipFill rotWithShape="1">
          <a:blip r:embed="rId4">
            <a:alphaModFix/>
          </a:blip>
          <a:srcRect/>
          <a:stretch/>
        </p:blipFill>
        <p:spPr>
          <a:xfrm>
            <a:off x="617196" y="4726228"/>
            <a:ext cx="1019798" cy="1019798"/>
          </a:xfrm>
          <a:prstGeom prst="ellipse">
            <a:avLst/>
          </a:prstGeom>
          <a:noFill/>
          <a:ln w="9525" cap="flat" cmpd="sng">
            <a:solidFill>
              <a:srgbClr val="D8D8D8"/>
            </a:solidFill>
            <a:prstDash val="solid"/>
            <a:round/>
            <a:headEnd type="none" w="sm" len="sm"/>
            <a:tailEnd type="none" w="sm" len="sm"/>
          </a:ln>
        </p:spPr>
      </p:pic>
      <p:sp>
        <p:nvSpPr>
          <p:cNvPr id="538" name="Google Shape;538;p23"/>
          <p:cNvSpPr txBox="1"/>
          <p:nvPr/>
        </p:nvSpPr>
        <p:spPr>
          <a:xfrm>
            <a:off x="347261" y="5855978"/>
            <a:ext cx="15596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Romania </a:t>
            </a:r>
            <a:endParaRPr/>
          </a:p>
        </p:txBody>
      </p:sp>
      <p:pic>
        <p:nvPicPr>
          <p:cNvPr id="539" name="Google Shape;539;p23"/>
          <p:cNvPicPr preferRelativeResize="0"/>
          <p:nvPr/>
        </p:nvPicPr>
        <p:blipFill rotWithShape="1">
          <a:blip r:embed="rId5">
            <a:alphaModFix/>
          </a:blip>
          <a:srcRect/>
          <a:stretch/>
        </p:blipFill>
        <p:spPr>
          <a:xfrm>
            <a:off x="2148416" y="4704389"/>
            <a:ext cx="1041637" cy="1041637"/>
          </a:xfrm>
          <a:prstGeom prst="ellipse">
            <a:avLst/>
          </a:prstGeom>
          <a:noFill/>
          <a:ln w="9525" cap="flat" cmpd="sng">
            <a:solidFill>
              <a:srgbClr val="D8D8D8"/>
            </a:solidFill>
            <a:prstDash val="solid"/>
            <a:round/>
            <a:headEnd type="none" w="sm" len="sm"/>
            <a:tailEnd type="none" w="sm" len="sm"/>
          </a:ln>
        </p:spPr>
      </p:pic>
      <p:sp>
        <p:nvSpPr>
          <p:cNvPr id="540" name="Google Shape;540;p23"/>
          <p:cNvSpPr txBox="1"/>
          <p:nvPr/>
        </p:nvSpPr>
        <p:spPr>
          <a:xfrm>
            <a:off x="1995575" y="5855978"/>
            <a:ext cx="134731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Namirial Austria</a:t>
            </a:r>
            <a:endParaRPr/>
          </a:p>
        </p:txBody>
      </p:sp>
      <p:pic>
        <p:nvPicPr>
          <p:cNvPr id="541" name="Google Shape;541;p23"/>
          <p:cNvPicPr preferRelativeResize="0"/>
          <p:nvPr/>
        </p:nvPicPr>
        <p:blipFill rotWithShape="1">
          <a:blip r:embed="rId6">
            <a:alphaModFix/>
          </a:blip>
          <a:srcRect/>
          <a:stretch/>
        </p:blipFill>
        <p:spPr>
          <a:xfrm>
            <a:off x="3700004" y="2876459"/>
            <a:ext cx="1019798" cy="1019798"/>
          </a:xfrm>
          <a:prstGeom prst="ellipse">
            <a:avLst/>
          </a:prstGeom>
          <a:noFill/>
          <a:ln w="9525" cap="flat" cmpd="sng">
            <a:solidFill>
              <a:srgbClr val="D8D8D8"/>
            </a:solidFill>
            <a:prstDash val="solid"/>
            <a:round/>
            <a:headEnd type="none" w="sm" len="sm"/>
            <a:tailEnd type="none" w="sm" len="sm"/>
          </a:ln>
        </p:spPr>
      </p:pic>
      <p:sp>
        <p:nvSpPr>
          <p:cNvPr id="542" name="Google Shape;542;p23"/>
          <p:cNvSpPr txBox="1"/>
          <p:nvPr/>
        </p:nvSpPr>
        <p:spPr>
          <a:xfrm>
            <a:off x="3373041" y="3975825"/>
            <a:ext cx="167372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Luigi-Enrico Tomasini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Customer Success </a:t>
            </a:r>
            <a:endParaRPr/>
          </a:p>
        </p:txBody>
      </p:sp>
      <p:pic>
        <p:nvPicPr>
          <p:cNvPr id="543" name="Google Shape;543;p23"/>
          <p:cNvPicPr preferRelativeResize="0"/>
          <p:nvPr/>
        </p:nvPicPr>
        <p:blipFill rotWithShape="1">
          <a:blip r:embed="rId7">
            <a:alphaModFix/>
          </a:blip>
          <a:srcRect/>
          <a:stretch/>
        </p:blipFill>
        <p:spPr>
          <a:xfrm>
            <a:off x="5242652" y="2876459"/>
            <a:ext cx="1019799" cy="1019799"/>
          </a:xfrm>
          <a:prstGeom prst="ellipse">
            <a:avLst/>
          </a:prstGeom>
          <a:noFill/>
          <a:ln w="9525" cap="flat" cmpd="sng">
            <a:solidFill>
              <a:srgbClr val="D8D8D8"/>
            </a:solidFill>
            <a:prstDash val="solid"/>
            <a:round/>
            <a:headEnd type="none" w="sm" len="sm"/>
            <a:tailEnd type="none" w="sm" len="sm"/>
          </a:ln>
        </p:spPr>
      </p:pic>
      <p:sp>
        <p:nvSpPr>
          <p:cNvPr id="544" name="Google Shape;544;p23"/>
          <p:cNvSpPr txBox="1"/>
          <p:nvPr/>
        </p:nvSpPr>
        <p:spPr>
          <a:xfrm>
            <a:off x="4992576" y="3975825"/>
            <a:ext cx="1519951"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Luca Romagnoli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Accounts &amp;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45" name="Google Shape;545;p23"/>
          <p:cNvPicPr preferRelativeResize="0"/>
          <p:nvPr/>
        </p:nvPicPr>
        <p:blipFill rotWithShape="1">
          <a:blip r:embed="rId8">
            <a:alphaModFix/>
          </a:blip>
          <a:srcRect/>
          <a:stretch/>
        </p:blipFill>
        <p:spPr>
          <a:xfrm>
            <a:off x="5243072" y="4786282"/>
            <a:ext cx="1018958" cy="1018958"/>
          </a:xfrm>
          <a:prstGeom prst="ellipse">
            <a:avLst/>
          </a:prstGeom>
          <a:noFill/>
          <a:ln w="9525" cap="flat" cmpd="sng">
            <a:solidFill>
              <a:srgbClr val="D8D8D8"/>
            </a:solidFill>
            <a:prstDash val="solid"/>
            <a:round/>
            <a:headEnd type="none" w="sm" len="sm"/>
            <a:tailEnd type="none" w="sm" len="sm"/>
          </a:ln>
        </p:spPr>
      </p:pic>
      <p:sp>
        <p:nvSpPr>
          <p:cNvPr id="546" name="Google Shape;546;p23"/>
          <p:cNvSpPr txBox="1"/>
          <p:nvPr/>
        </p:nvSpPr>
        <p:spPr>
          <a:xfrm>
            <a:off x="5000487" y="5870152"/>
            <a:ext cx="150412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sp>
        <p:nvSpPr>
          <p:cNvPr id="547" name="Google Shape;547;p23"/>
          <p:cNvSpPr txBox="1"/>
          <p:nvPr/>
        </p:nvSpPr>
        <p:spPr>
          <a:xfrm>
            <a:off x="364239" y="3971204"/>
            <a:ext cx="152571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Managing Director International Markets </a:t>
            </a:r>
            <a:endParaRPr/>
          </a:p>
        </p:txBody>
      </p:sp>
      <p:pic>
        <p:nvPicPr>
          <p:cNvPr id="548" name="Google Shape;548;p23"/>
          <p:cNvPicPr preferRelativeResize="0"/>
          <p:nvPr/>
        </p:nvPicPr>
        <p:blipFill rotWithShape="1">
          <a:blip r:embed="rId9">
            <a:alphaModFix/>
          </a:blip>
          <a:srcRect/>
          <a:stretch/>
        </p:blipFill>
        <p:spPr>
          <a:xfrm>
            <a:off x="2140457" y="2852603"/>
            <a:ext cx="1057555" cy="1063121"/>
          </a:xfrm>
          <a:prstGeom prst="ellipse">
            <a:avLst/>
          </a:prstGeom>
          <a:noFill/>
          <a:ln w="9525" cap="flat" cmpd="sng">
            <a:solidFill>
              <a:srgbClr val="D8D8D8"/>
            </a:solidFill>
            <a:prstDash val="solid"/>
            <a:round/>
            <a:headEnd type="none" w="sm" len="sm"/>
            <a:tailEnd type="none" w="sm" len="sm"/>
          </a:ln>
        </p:spPr>
      </p:pic>
      <p:sp>
        <p:nvSpPr>
          <p:cNvPr id="549" name="Google Shape;549;p23"/>
          <p:cNvSpPr txBox="1"/>
          <p:nvPr/>
        </p:nvSpPr>
        <p:spPr>
          <a:xfrm>
            <a:off x="1903503" y="3975825"/>
            <a:ext cx="153146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Ruda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E-Commerce</a:t>
            </a:r>
            <a:endParaRPr sz="1000">
              <a:solidFill>
                <a:schemeClr val="dk1"/>
              </a:solidFill>
              <a:latin typeface="Open Sans"/>
              <a:ea typeface="Open Sans"/>
              <a:cs typeface="Open Sans"/>
              <a:sym typeface="Open Sans"/>
            </a:endParaRPr>
          </a:p>
        </p:txBody>
      </p:sp>
      <p:pic>
        <p:nvPicPr>
          <p:cNvPr id="550" name="Google Shape;550;p23"/>
          <p:cNvPicPr preferRelativeResize="0"/>
          <p:nvPr/>
        </p:nvPicPr>
        <p:blipFill rotWithShape="1">
          <a:blip r:embed="rId10">
            <a:alphaModFix/>
          </a:blip>
          <a:srcRect/>
          <a:stretch/>
        </p:blipFill>
        <p:spPr>
          <a:xfrm>
            <a:off x="3700004" y="1001333"/>
            <a:ext cx="1019799" cy="1019799"/>
          </a:xfrm>
          <a:prstGeom prst="ellipse">
            <a:avLst/>
          </a:prstGeom>
          <a:noFill/>
          <a:ln w="9525" cap="flat" cmpd="sng">
            <a:solidFill>
              <a:srgbClr val="D8D8D8"/>
            </a:solidFill>
            <a:prstDash val="solid"/>
            <a:round/>
            <a:headEnd type="none" w="sm" len="sm"/>
            <a:tailEnd type="none" w="sm" len="sm"/>
          </a:ln>
        </p:spPr>
      </p:pic>
      <p:sp>
        <p:nvSpPr>
          <p:cNvPr id="551" name="Google Shape;551;p23"/>
          <p:cNvSpPr txBox="1"/>
          <p:nvPr/>
        </p:nvSpPr>
        <p:spPr>
          <a:xfrm>
            <a:off x="3449119" y="2121436"/>
            <a:ext cx="1521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Soldea Bora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Human Ressources Officer </a:t>
            </a:r>
            <a:endParaRPr/>
          </a:p>
        </p:txBody>
      </p:sp>
      <p:pic>
        <p:nvPicPr>
          <p:cNvPr id="552" name="Google Shape;552;p23"/>
          <p:cNvPicPr preferRelativeResize="0"/>
          <p:nvPr/>
        </p:nvPicPr>
        <p:blipFill rotWithShape="1">
          <a:blip r:embed="rId11">
            <a:alphaModFix/>
          </a:blip>
          <a:srcRect/>
          <a:stretch/>
        </p:blipFill>
        <p:spPr>
          <a:xfrm>
            <a:off x="5242652" y="1001333"/>
            <a:ext cx="1019799" cy="1019799"/>
          </a:xfrm>
          <a:prstGeom prst="ellipse">
            <a:avLst/>
          </a:prstGeom>
          <a:noFill/>
          <a:ln w="9525" cap="flat" cmpd="sng">
            <a:solidFill>
              <a:srgbClr val="D8D8D8"/>
            </a:solidFill>
            <a:prstDash val="solid"/>
            <a:round/>
            <a:headEnd type="none" w="sm" len="sm"/>
            <a:tailEnd type="none" w="sm" len="sm"/>
          </a:ln>
        </p:spPr>
      </p:pic>
      <p:sp>
        <p:nvSpPr>
          <p:cNvPr id="553" name="Google Shape;553;p23"/>
          <p:cNvSpPr txBox="1"/>
          <p:nvPr/>
        </p:nvSpPr>
        <p:spPr>
          <a:xfrm>
            <a:off x="4919267"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Technology Officer</a:t>
            </a:r>
            <a:endParaRPr sz="1000">
              <a:solidFill>
                <a:schemeClr val="dk1"/>
              </a:solidFill>
              <a:latin typeface="Open Sans"/>
              <a:ea typeface="Open Sans"/>
              <a:cs typeface="Open Sans"/>
              <a:sym typeface="Open Sans"/>
            </a:endParaRPr>
          </a:p>
        </p:txBody>
      </p:sp>
      <p:pic>
        <p:nvPicPr>
          <p:cNvPr id="554" name="Google Shape;554;p23"/>
          <p:cNvPicPr preferRelativeResize="0"/>
          <p:nvPr/>
        </p:nvPicPr>
        <p:blipFill rotWithShape="1">
          <a:blip r:embed="rId12">
            <a:alphaModFix/>
          </a:blip>
          <a:srcRect/>
          <a:stretch/>
        </p:blipFill>
        <p:spPr>
          <a:xfrm>
            <a:off x="617195" y="1001334"/>
            <a:ext cx="1019800" cy="1019800"/>
          </a:xfrm>
          <a:prstGeom prst="ellipse">
            <a:avLst/>
          </a:prstGeom>
          <a:noFill/>
          <a:ln w="9525" cap="flat" cmpd="sng">
            <a:solidFill>
              <a:srgbClr val="D8D8D8"/>
            </a:solidFill>
            <a:prstDash val="solid"/>
            <a:round/>
            <a:headEnd type="none" w="sm" len="sm"/>
            <a:tailEnd type="none" w="sm" len="sm"/>
          </a:ln>
        </p:spPr>
      </p:pic>
      <p:sp>
        <p:nvSpPr>
          <p:cNvPr id="555" name="Google Shape;555;p23"/>
          <p:cNvSpPr txBox="1"/>
          <p:nvPr/>
        </p:nvSpPr>
        <p:spPr>
          <a:xfrm>
            <a:off x="433589" y="2121436"/>
            <a:ext cx="138701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Executive Officer</a:t>
            </a:r>
            <a:endParaRPr/>
          </a:p>
        </p:txBody>
      </p:sp>
      <p:pic>
        <p:nvPicPr>
          <p:cNvPr id="556" name="Google Shape;556;p23"/>
          <p:cNvPicPr preferRelativeResize="0"/>
          <p:nvPr/>
        </p:nvPicPr>
        <p:blipFill rotWithShape="1">
          <a:blip r:embed="rId13">
            <a:alphaModFix/>
          </a:blip>
          <a:srcRect/>
          <a:stretch/>
        </p:blipFill>
        <p:spPr>
          <a:xfrm>
            <a:off x="2159335" y="1001333"/>
            <a:ext cx="1019799" cy="1019799"/>
          </a:xfrm>
          <a:prstGeom prst="ellipse">
            <a:avLst/>
          </a:prstGeom>
          <a:noFill/>
          <a:ln w="9525" cap="flat" cmpd="sng">
            <a:solidFill>
              <a:srgbClr val="D8D8D8"/>
            </a:solidFill>
            <a:prstDash val="solid"/>
            <a:round/>
            <a:headEnd type="none" w="sm" len="sm"/>
            <a:tailEnd type="none" w="sm" len="sm"/>
          </a:ln>
        </p:spPr>
      </p:pic>
      <p:sp>
        <p:nvSpPr>
          <p:cNvPr id="557" name="Google Shape;557;p23"/>
          <p:cNvSpPr txBox="1"/>
          <p:nvPr/>
        </p:nvSpPr>
        <p:spPr>
          <a:xfrm>
            <a:off x="1973115" y="2121436"/>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Roberto Negro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Financial Officer </a:t>
            </a:r>
            <a:endParaRPr/>
          </a:p>
        </p:txBody>
      </p:sp>
      <p:pic>
        <p:nvPicPr>
          <p:cNvPr id="558" name="Google Shape;558;p23"/>
          <p:cNvPicPr preferRelativeResize="0"/>
          <p:nvPr/>
        </p:nvPicPr>
        <p:blipFill rotWithShape="1">
          <a:blip r:embed="rId14">
            <a:alphaModFix/>
          </a:blip>
          <a:srcRect/>
          <a:stretch/>
        </p:blipFill>
        <p:spPr>
          <a:xfrm>
            <a:off x="10770202" y="996570"/>
            <a:ext cx="1018367" cy="1018367"/>
          </a:xfrm>
          <a:prstGeom prst="ellipse">
            <a:avLst/>
          </a:prstGeom>
          <a:noFill/>
          <a:ln w="9525" cap="flat" cmpd="sng">
            <a:solidFill>
              <a:srgbClr val="D8D8D8"/>
            </a:solidFill>
            <a:prstDash val="solid"/>
            <a:round/>
            <a:headEnd type="none" w="sm" len="sm"/>
            <a:tailEnd type="none" w="sm" len="sm"/>
          </a:ln>
        </p:spPr>
      </p:pic>
      <p:sp>
        <p:nvSpPr>
          <p:cNvPr id="559" name="Google Shape;559;p23"/>
          <p:cNvSpPr txBox="1"/>
          <p:nvPr/>
        </p:nvSpPr>
        <p:spPr>
          <a:xfrm>
            <a:off x="10583267" y="2124585"/>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Giancarlo Beraudo</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Partner</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Ambienta</a:t>
            </a:r>
            <a:endParaRPr/>
          </a:p>
        </p:txBody>
      </p:sp>
      <p:pic>
        <p:nvPicPr>
          <p:cNvPr id="560" name="Google Shape;560;p23"/>
          <p:cNvPicPr preferRelativeResize="0"/>
          <p:nvPr/>
        </p:nvPicPr>
        <p:blipFill rotWithShape="1">
          <a:blip r:embed="rId15">
            <a:alphaModFix/>
          </a:blip>
          <a:srcRect/>
          <a:stretch/>
        </p:blipFill>
        <p:spPr>
          <a:xfrm>
            <a:off x="9376511" y="995138"/>
            <a:ext cx="1019799" cy="1019799"/>
          </a:xfrm>
          <a:prstGeom prst="ellipse">
            <a:avLst/>
          </a:prstGeom>
          <a:noFill/>
          <a:ln w="9525" cap="flat" cmpd="sng">
            <a:solidFill>
              <a:srgbClr val="D8D8D8"/>
            </a:solidFill>
            <a:prstDash val="solid"/>
            <a:round/>
            <a:headEnd type="none" w="sm" len="sm"/>
            <a:tailEnd type="none" w="sm" len="sm"/>
          </a:ln>
        </p:spPr>
      </p:pic>
      <p:sp>
        <p:nvSpPr>
          <p:cNvPr id="561" name="Google Shape;561;p23"/>
          <p:cNvSpPr txBox="1"/>
          <p:nvPr/>
        </p:nvSpPr>
        <p:spPr>
          <a:xfrm>
            <a:off x="9205463" y="2088097"/>
            <a:ext cx="138177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Carlo Salizzoni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Advisor Strategy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 M&amp;A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2" name="Google Shape;562;p23"/>
          <p:cNvPicPr preferRelativeResize="0"/>
          <p:nvPr/>
        </p:nvPicPr>
        <p:blipFill rotWithShape="1">
          <a:blip r:embed="rId16">
            <a:alphaModFix/>
          </a:blip>
          <a:srcRect/>
          <a:stretch/>
        </p:blipFill>
        <p:spPr>
          <a:xfrm>
            <a:off x="6766479" y="1001333"/>
            <a:ext cx="1019799" cy="1019799"/>
          </a:xfrm>
          <a:prstGeom prst="ellipse">
            <a:avLst/>
          </a:prstGeom>
          <a:noFill/>
          <a:ln w="9525" cap="flat" cmpd="sng">
            <a:solidFill>
              <a:srgbClr val="D8D8D8"/>
            </a:solidFill>
            <a:prstDash val="solid"/>
            <a:round/>
            <a:headEnd type="none" w="sm" len="sm"/>
            <a:tailEnd type="none" w="sm" len="sm"/>
          </a:ln>
        </p:spPr>
      </p:pic>
      <p:sp>
        <p:nvSpPr>
          <p:cNvPr id="563" name="Google Shape;563;p23"/>
          <p:cNvSpPr txBox="1"/>
          <p:nvPr/>
        </p:nvSpPr>
        <p:spPr>
          <a:xfrm>
            <a:off x="6443094"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Giacomelli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Business Development Officer</a:t>
            </a:r>
            <a:endParaRPr sz="1000">
              <a:solidFill>
                <a:schemeClr val="dk1"/>
              </a:solidFill>
              <a:latin typeface="Open Sans"/>
              <a:ea typeface="Open Sans"/>
              <a:cs typeface="Open Sans"/>
              <a:sym typeface="Open Sans"/>
            </a:endParaRPr>
          </a:p>
        </p:txBody>
      </p:sp>
      <p:pic>
        <p:nvPicPr>
          <p:cNvPr id="564" name="Google Shape;564;p23"/>
          <p:cNvPicPr preferRelativeResize="0"/>
          <p:nvPr/>
        </p:nvPicPr>
        <p:blipFill rotWithShape="1">
          <a:blip r:embed="rId17">
            <a:alphaModFix/>
          </a:blip>
          <a:srcRect/>
          <a:stretch/>
        </p:blipFill>
        <p:spPr>
          <a:xfrm>
            <a:off x="8185665" y="2876460"/>
            <a:ext cx="1019798" cy="1019798"/>
          </a:xfrm>
          <a:prstGeom prst="ellipse">
            <a:avLst/>
          </a:prstGeom>
          <a:noFill/>
          <a:ln w="9525" cap="flat" cmpd="sng">
            <a:solidFill>
              <a:srgbClr val="D8D8D8"/>
            </a:solidFill>
            <a:prstDash val="solid"/>
            <a:round/>
            <a:headEnd type="none" w="sm" len="sm"/>
            <a:tailEnd type="none" w="sm" len="sm"/>
          </a:ln>
        </p:spPr>
      </p:pic>
      <p:sp>
        <p:nvSpPr>
          <p:cNvPr id="565" name="Google Shape;565;p23"/>
          <p:cNvSpPr txBox="1"/>
          <p:nvPr/>
        </p:nvSpPr>
        <p:spPr>
          <a:xfrm>
            <a:off x="7861468" y="3975825"/>
            <a:ext cx="167372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Cecucci</a:t>
            </a:r>
            <a:r>
              <a:rPr lang="en-US" sz="1000">
                <a:solidFill>
                  <a:schemeClr val="dk1"/>
                </a:solidFill>
                <a:latin typeface="Open Sans"/>
                <a:ea typeface="Open Sans"/>
                <a:cs typeface="Open Sans"/>
                <a:sym typeface="Open Sans"/>
              </a:rPr>
              <a:t>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Head of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Administration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6" name="Google Shape;566;p23"/>
          <p:cNvPicPr preferRelativeResize="0"/>
          <p:nvPr/>
        </p:nvPicPr>
        <p:blipFill rotWithShape="1">
          <a:blip r:embed="rId18">
            <a:alphaModFix/>
          </a:blip>
          <a:srcRect/>
          <a:stretch/>
        </p:blipFill>
        <p:spPr>
          <a:xfrm>
            <a:off x="6766479" y="2876459"/>
            <a:ext cx="1019798" cy="1019798"/>
          </a:xfrm>
          <a:prstGeom prst="ellipse">
            <a:avLst/>
          </a:prstGeom>
          <a:noFill/>
          <a:ln w="9525" cap="flat" cmpd="sng">
            <a:solidFill>
              <a:srgbClr val="D8D8D8"/>
            </a:solidFill>
            <a:prstDash val="solid"/>
            <a:round/>
            <a:headEnd type="none" w="sm" len="sm"/>
            <a:tailEnd type="none" w="sm" len="sm"/>
          </a:ln>
        </p:spPr>
      </p:pic>
      <p:sp>
        <p:nvSpPr>
          <p:cNvPr id="567" name="Google Shape;567;p23"/>
          <p:cNvSpPr txBox="1"/>
          <p:nvPr/>
        </p:nvSpPr>
        <p:spPr>
          <a:xfrm>
            <a:off x="6510647" y="3975825"/>
            <a:ext cx="15314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Checchin</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Product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568" name="Google Shape;568;p23"/>
          <p:cNvPicPr preferRelativeResize="0"/>
          <p:nvPr/>
        </p:nvPicPr>
        <p:blipFill rotWithShape="1">
          <a:blip r:embed="rId19">
            <a:alphaModFix/>
          </a:blip>
          <a:srcRect/>
          <a:stretch/>
        </p:blipFill>
        <p:spPr>
          <a:xfrm>
            <a:off x="3718696" y="4789599"/>
            <a:ext cx="982414" cy="996349"/>
          </a:xfrm>
          <a:prstGeom prst="ellipse">
            <a:avLst/>
          </a:prstGeom>
          <a:noFill/>
          <a:ln w="9525" cap="flat" cmpd="sng">
            <a:solidFill>
              <a:srgbClr val="D8D8D8"/>
            </a:solidFill>
            <a:prstDash val="solid"/>
            <a:round/>
            <a:headEnd type="none" w="sm" len="sm"/>
            <a:tailEnd type="none" w="sm" len="sm"/>
          </a:ln>
        </p:spPr>
      </p:pic>
      <p:sp>
        <p:nvSpPr>
          <p:cNvPr id="569" name="Google Shape;569;p23"/>
          <p:cNvSpPr txBox="1"/>
          <p:nvPr/>
        </p:nvSpPr>
        <p:spPr>
          <a:xfrm>
            <a:off x="3564521" y="5860894"/>
            <a:ext cx="129076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Gianluca Donnini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Brazil</a:t>
            </a:r>
            <a:endParaRPr/>
          </a:p>
        </p:txBody>
      </p:sp>
      <p:sp>
        <p:nvSpPr>
          <p:cNvPr id="570" name="Google Shape;570;p23"/>
          <p:cNvSpPr/>
          <p:nvPr/>
        </p:nvSpPr>
        <p:spPr>
          <a:xfrm>
            <a:off x="9782894" y="5277868"/>
            <a:ext cx="360000" cy="360000"/>
          </a:xfrm>
          <a:prstGeom prst="ellipse">
            <a:avLst/>
          </a:prstGeom>
          <a:noFill/>
          <a:ln w="127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571" name="Google Shape;571;p23"/>
          <p:cNvSpPr txBox="1"/>
          <p:nvPr/>
        </p:nvSpPr>
        <p:spPr>
          <a:xfrm>
            <a:off x="10191647" y="5279058"/>
            <a:ext cx="16737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accent1"/>
                </a:solidFill>
                <a:latin typeface="Open Sans"/>
                <a:ea typeface="Open Sans"/>
                <a:cs typeface="Open Sans"/>
                <a:sym typeface="Open Sans"/>
              </a:rPr>
              <a:t>Joined in 2020/21 - post acquisition by Ambienta</a:t>
            </a:r>
            <a:endParaRPr/>
          </a:p>
        </p:txBody>
      </p:sp>
      <p:sp>
        <p:nvSpPr>
          <p:cNvPr id="572" name="Google Shape;572;p23"/>
          <p:cNvSpPr/>
          <p:nvPr/>
        </p:nvSpPr>
        <p:spPr>
          <a:xfrm>
            <a:off x="9794618" y="5793681"/>
            <a:ext cx="360000" cy="360000"/>
          </a:xfrm>
          <a:prstGeom prst="ellipse">
            <a:avLst/>
          </a:prstGeom>
          <a:noFill/>
          <a:ln w="508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573" name="Google Shape;573;p23"/>
          <p:cNvSpPr txBox="1"/>
          <p:nvPr/>
        </p:nvSpPr>
        <p:spPr>
          <a:xfrm>
            <a:off x="10224137" y="5850066"/>
            <a:ext cx="167372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accent1"/>
                </a:solidFill>
                <a:latin typeface="Open Sans"/>
                <a:ea typeface="Open Sans"/>
                <a:cs typeface="Open Sans"/>
                <a:sym typeface="Open Sans"/>
              </a:rPr>
              <a:t>In today’s call </a:t>
            </a:r>
            <a:endParaRPr/>
          </a:p>
        </p:txBody>
      </p:sp>
      <p:pic>
        <p:nvPicPr>
          <p:cNvPr id="574" name="Google Shape;574;p23" descr="Podcast mit einfarbiger Füllung"/>
          <p:cNvPicPr preferRelativeResize="0"/>
          <p:nvPr/>
        </p:nvPicPr>
        <p:blipFill rotWithShape="1">
          <a:blip r:embed="rId20">
            <a:alphaModFix/>
          </a:blip>
          <a:srcRect/>
          <a:stretch/>
        </p:blipFill>
        <p:spPr>
          <a:xfrm>
            <a:off x="9829788" y="5828856"/>
            <a:ext cx="293193" cy="293193"/>
          </a:xfrm>
          <a:prstGeom prst="rect">
            <a:avLst/>
          </a:prstGeom>
          <a:noFill/>
          <a:ln>
            <a:noFill/>
          </a:ln>
        </p:spPr>
      </p:pic>
      <p:sp>
        <p:nvSpPr>
          <p:cNvPr id="575" name="Google Shape;575;p23"/>
          <p:cNvSpPr txBox="1"/>
          <p:nvPr/>
        </p:nvSpPr>
        <p:spPr>
          <a:xfrm>
            <a:off x="9846901" y="517122"/>
            <a:ext cx="167372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Open Sans"/>
                <a:ea typeface="Open Sans"/>
                <a:cs typeface="Open Sans"/>
                <a:sym typeface="Open Sans"/>
              </a:rPr>
              <a:t>#insieme </a:t>
            </a:r>
            <a:endParaRPr sz="2000">
              <a:solidFill>
                <a:schemeClr val="dk1"/>
              </a:solidFill>
              <a:latin typeface="Open Sans"/>
              <a:ea typeface="Open Sans"/>
              <a:cs typeface="Open Sans"/>
              <a:sym typeface="Open Sans"/>
            </a:endParaRPr>
          </a:p>
        </p:txBody>
      </p:sp>
      <p:pic>
        <p:nvPicPr>
          <p:cNvPr id="576" name="Google Shape;576;p23" descr="Podcast mit einfarbiger Füllung"/>
          <p:cNvPicPr preferRelativeResize="0"/>
          <p:nvPr/>
        </p:nvPicPr>
        <p:blipFill rotWithShape="1">
          <a:blip r:embed="rId20">
            <a:alphaModFix/>
          </a:blip>
          <a:srcRect/>
          <a:stretch/>
        </p:blipFill>
        <p:spPr>
          <a:xfrm>
            <a:off x="7682546" y="5814523"/>
            <a:ext cx="339158" cy="339158"/>
          </a:xfrm>
          <a:prstGeom prst="rect">
            <a:avLst/>
          </a:prstGeom>
          <a:noFill/>
          <a:ln>
            <a:noFill/>
          </a:ln>
        </p:spPr>
      </p:pic>
      <p:sp>
        <p:nvSpPr>
          <p:cNvPr id="577" name="Google Shape;577;p23"/>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Namirial Top Management Team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2 Namirial Selected Speakers 2023">
  <p:cSld name="V2 Namirial Selected Speakers 2023">
    <p:spTree>
      <p:nvGrpSpPr>
        <p:cNvPr id="1" name="Shape 578"/>
        <p:cNvGrpSpPr/>
        <p:nvPr/>
      </p:nvGrpSpPr>
      <p:grpSpPr>
        <a:xfrm>
          <a:off x="0" y="0"/>
          <a:ext cx="0" cy="0"/>
          <a:chOff x="0" y="0"/>
          <a:chExt cx="0" cy="0"/>
        </a:xfrm>
      </p:grpSpPr>
      <p:pic>
        <p:nvPicPr>
          <p:cNvPr id="579" name="Google Shape;579;p24"/>
          <p:cNvPicPr preferRelativeResize="0"/>
          <p:nvPr/>
        </p:nvPicPr>
        <p:blipFill rotWithShape="1">
          <a:blip r:embed="rId2">
            <a:alphaModFix/>
          </a:blip>
          <a:srcRect/>
          <a:stretch/>
        </p:blipFill>
        <p:spPr>
          <a:xfrm>
            <a:off x="609154" y="1350442"/>
            <a:ext cx="1585929" cy="1585929"/>
          </a:xfrm>
          <a:prstGeom prst="ellipse">
            <a:avLst/>
          </a:prstGeom>
          <a:noFill/>
          <a:ln>
            <a:noFill/>
          </a:ln>
        </p:spPr>
      </p:pic>
      <p:sp>
        <p:nvSpPr>
          <p:cNvPr id="580" name="Google Shape;580;p24"/>
          <p:cNvSpPr txBox="1"/>
          <p:nvPr/>
        </p:nvSpPr>
        <p:spPr>
          <a:xfrm>
            <a:off x="392776"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CEO</a:t>
            </a:r>
            <a:endParaRPr/>
          </a:p>
        </p:txBody>
      </p:sp>
      <p:pic>
        <p:nvPicPr>
          <p:cNvPr id="581" name="Google Shape;581;p24"/>
          <p:cNvPicPr preferRelativeResize="0"/>
          <p:nvPr/>
        </p:nvPicPr>
        <p:blipFill rotWithShape="1">
          <a:blip r:embed="rId3">
            <a:alphaModFix/>
          </a:blip>
          <a:srcRect/>
          <a:stretch/>
        </p:blipFill>
        <p:spPr>
          <a:xfrm>
            <a:off x="2802535" y="1350442"/>
            <a:ext cx="1585929" cy="1585929"/>
          </a:xfrm>
          <a:prstGeom prst="ellipse">
            <a:avLst/>
          </a:prstGeom>
          <a:noFill/>
          <a:ln>
            <a:noFill/>
          </a:ln>
        </p:spPr>
      </p:pic>
      <p:sp>
        <p:nvSpPr>
          <p:cNvPr id="582" name="Google Shape;582;p24"/>
          <p:cNvSpPr txBox="1"/>
          <p:nvPr/>
        </p:nvSpPr>
        <p:spPr>
          <a:xfrm>
            <a:off x="2568993"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International Markets </a:t>
            </a:r>
            <a:endParaRPr/>
          </a:p>
        </p:txBody>
      </p:sp>
      <p:pic>
        <p:nvPicPr>
          <p:cNvPr id="583" name="Google Shape;583;p24"/>
          <p:cNvPicPr preferRelativeResize="0"/>
          <p:nvPr/>
        </p:nvPicPr>
        <p:blipFill rotWithShape="1">
          <a:blip r:embed="rId4">
            <a:alphaModFix/>
          </a:blip>
          <a:srcRect/>
          <a:stretch/>
        </p:blipFill>
        <p:spPr>
          <a:xfrm>
            <a:off x="4995916" y="1350442"/>
            <a:ext cx="1585929" cy="1585929"/>
          </a:xfrm>
          <a:prstGeom prst="ellipse">
            <a:avLst/>
          </a:prstGeom>
          <a:noFill/>
          <a:ln>
            <a:noFill/>
          </a:ln>
        </p:spPr>
      </p:pic>
      <p:sp>
        <p:nvSpPr>
          <p:cNvPr id="584" name="Google Shape;584;p24"/>
          <p:cNvSpPr txBox="1"/>
          <p:nvPr/>
        </p:nvSpPr>
        <p:spPr>
          <a:xfrm>
            <a:off x="4785231"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585" name="Google Shape;585;p24"/>
          <p:cNvPicPr preferRelativeResize="0"/>
          <p:nvPr/>
        </p:nvPicPr>
        <p:blipFill rotWithShape="1">
          <a:blip r:embed="rId5">
            <a:alphaModFix/>
          </a:blip>
          <a:srcRect t="239" b="239"/>
          <a:stretch/>
        </p:blipFill>
        <p:spPr>
          <a:xfrm>
            <a:off x="7189297" y="1350442"/>
            <a:ext cx="1585929" cy="1585929"/>
          </a:xfrm>
          <a:prstGeom prst="ellipse">
            <a:avLst/>
          </a:prstGeom>
          <a:noFill/>
          <a:ln>
            <a:noFill/>
          </a:ln>
        </p:spPr>
      </p:pic>
      <p:sp>
        <p:nvSpPr>
          <p:cNvPr id="586" name="Google Shape;586;p24"/>
          <p:cNvSpPr txBox="1"/>
          <p:nvPr/>
        </p:nvSpPr>
        <p:spPr>
          <a:xfrm>
            <a:off x="7001468"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Austria</a:t>
            </a:r>
            <a:endParaRPr/>
          </a:p>
        </p:txBody>
      </p:sp>
      <p:sp>
        <p:nvSpPr>
          <p:cNvPr id="587" name="Google Shape;587;p24"/>
          <p:cNvSpPr txBox="1"/>
          <p:nvPr/>
        </p:nvSpPr>
        <p:spPr>
          <a:xfrm>
            <a:off x="9177685" y="3030111"/>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Romania </a:t>
            </a:r>
            <a:endParaRPr/>
          </a:p>
        </p:txBody>
      </p:sp>
      <p:pic>
        <p:nvPicPr>
          <p:cNvPr id="588" name="Google Shape;588;p24"/>
          <p:cNvPicPr preferRelativeResize="0"/>
          <p:nvPr/>
        </p:nvPicPr>
        <p:blipFill rotWithShape="1">
          <a:blip r:embed="rId6">
            <a:alphaModFix/>
          </a:blip>
          <a:srcRect t="239" b="239"/>
          <a:stretch/>
        </p:blipFill>
        <p:spPr>
          <a:xfrm>
            <a:off x="583035" y="3746249"/>
            <a:ext cx="1585929" cy="1585929"/>
          </a:xfrm>
          <a:prstGeom prst="ellipse">
            <a:avLst/>
          </a:prstGeom>
          <a:noFill/>
          <a:ln>
            <a:noFill/>
          </a:ln>
        </p:spPr>
      </p:pic>
      <p:sp>
        <p:nvSpPr>
          <p:cNvPr id="589" name="Google Shape;589;p24"/>
          <p:cNvSpPr txBox="1"/>
          <p:nvPr/>
        </p:nvSpPr>
        <p:spPr>
          <a:xfrm>
            <a:off x="373726"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pic>
        <p:nvPicPr>
          <p:cNvPr id="590" name="Google Shape;590;p24"/>
          <p:cNvPicPr preferRelativeResize="0"/>
          <p:nvPr/>
        </p:nvPicPr>
        <p:blipFill rotWithShape="1">
          <a:blip r:embed="rId7">
            <a:alphaModFix/>
          </a:blip>
          <a:srcRect/>
          <a:stretch/>
        </p:blipFill>
        <p:spPr>
          <a:xfrm>
            <a:off x="2759252" y="3746249"/>
            <a:ext cx="1585929" cy="1585929"/>
          </a:xfrm>
          <a:prstGeom prst="ellipse">
            <a:avLst/>
          </a:prstGeom>
          <a:noFill/>
          <a:ln>
            <a:noFill/>
          </a:ln>
        </p:spPr>
      </p:pic>
      <p:sp>
        <p:nvSpPr>
          <p:cNvPr id="591" name="Google Shape;591;p24"/>
          <p:cNvSpPr txBox="1"/>
          <p:nvPr/>
        </p:nvSpPr>
        <p:spPr>
          <a:xfrm>
            <a:off x="2549943"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Nicola Bruni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Product Manager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DMS, LTA &amp; eInvoice</a:t>
            </a:r>
            <a:endParaRPr sz="1000">
              <a:solidFill>
                <a:schemeClr val="dk1"/>
              </a:solidFill>
              <a:latin typeface="Open Sans"/>
              <a:ea typeface="Open Sans"/>
              <a:cs typeface="Open Sans"/>
              <a:sym typeface="Open Sans"/>
            </a:endParaRPr>
          </a:p>
        </p:txBody>
      </p:sp>
      <p:pic>
        <p:nvPicPr>
          <p:cNvPr id="592" name="Google Shape;592;p24"/>
          <p:cNvPicPr preferRelativeResize="0"/>
          <p:nvPr/>
        </p:nvPicPr>
        <p:blipFill rotWithShape="1">
          <a:blip r:embed="rId8">
            <a:alphaModFix/>
          </a:blip>
          <a:srcRect/>
          <a:stretch/>
        </p:blipFill>
        <p:spPr>
          <a:xfrm>
            <a:off x="4928400" y="3746249"/>
            <a:ext cx="1585929" cy="1585929"/>
          </a:xfrm>
          <a:prstGeom prst="ellipse">
            <a:avLst/>
          </a:prstGeom>
          <a:noFill/>
          <a:ln>
            <a:noFill/>
          </a:ln>
        </p:spPr>
      </p:pic>
      <p:sp>
        <p:nvSpPr>
          <p:cNvPr id="593" name="Google Shape;593;p24"/>
          <p:cNvSpPr txBox="1"/>
          <p:nvPr/>
        </p:nvSpPr>
        <p:spPr>
          <a:xfrm>
            <a:off x="4719091"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a:solidFill>
                  <a:schemeClr val="dk1"/>
                </a:solidFill>
                <a:latin typeface="Open Sans"/>
                <a:ea typeface="Open Sans"/>
                <a:cs typeface="Open Sans"/>
                <a:sym typeface="Open Sans"/>
              </a:rPr>
              <a:t>Franco Tafini</a:t>
            </a:r>
            <a:endParaRPr/>
          </a:p>
          <a:p>
            <a:pPr marL="0" marR="0" lvl="0" indent="0" algn="ctr" rtl="0">
              <a:spcBef>
                <a:spcPts val="0"/>
              </a:spcBef>
              <a:spcAft>
                <a:spcPts val="0"/>
              </a:spcAft>
              <a:buNone/>
            </a:pPr>
            <a:r>
              <a:rPr lang="en-US" sz="1000" i="0">
                <a:solidFill>
                  <a:schemeClr val="dk1"/>
                </a:solidFill>
                <a:latin typeface="Open Sans"/>
                <a:ea typeface="Open Sans"/>
                <a:cs typeface="Open Sans"/>
                <a:sym typeface="Open Sans"/>
              </a:rPr>
              <a:t>Head of DTS Compliance</a:t>
            </a:r>
            <a:endParaRPr sz="1000">
              <a:solidFill>
                <a:schemeClr val="dk1"/>
              </a:solidFill>
              <a:latin typeface="Open Sans"/>
              <a:ea typeface="Open Sans"/>
              <a:cs typeface="Open Sans"/>
              <a:sym typeface="Open Sans"/>
            </a:endParaRPr>
          </a:p>
        </p:txBody>
      </p:sp>
      <p:pic>
        <p:nvPicPr>
          <p:cNvPr id="594" name="Google Shape;594;p24"/>
          <p:cNvPicPr preferRelativeResize="0"/>
          <p:nvPr/>
        </p:nvPicPr>
        <p:blipFill rotWithShape="1">
          <a:blip r:embed="rId9">
            <a:alphaModFix/>
          </a:blip>
          <a:srcRect t="239" b="239"/>
          <a:stretch/>
        </p:blipFill>
        <p:spPr>
          <a:xfrm>
            <a:off x="7201236" y="3746249"/>
            <a:ext cx="1585929" cy="1585929"/>
          </a:xfrm>
          <a:prstGeom prst="ellipse">
            <a:avLst/>
          </a:prstGeom>
          <a:noFill/>
          <a:ln>
            <a:noFill/>
          </a:ln>
        </p:spPr>
      </p:pic>
      <p:sp>
        <p:nvSpPr>
          <p:cNvPr id="595" name="Google Shape;595;p24"/>
          <p:cNvSpPr txBox="1"/>
          <p:nvPr/>
        </p:nvSpPr>
        <p:spPr>
          <a:xfrm>
            <a:off x="6991927"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a:t>
            </a:r>
            <a:endParaRPr/>
          </a:p>
        </p:txBody>
      </p:sp>
      <p:sp>
        <p:nvSpPr>
          <p:cNvPr id="596" name="Google Shape;596;p24"/>
          <p:cNvSpPr txBox="1"/>
          <p:nvPr/>
        </p:nvSpPr>
        <p:spPr>
          <a:xfrm>
            <a:off x="9158635" y="5425053"/>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Bernhard Eitzinger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597" name="Google Shape;597;p24"/>
          <p:cNvPicPr preferRelativeResize="0"/>
          <p:nvPr/>
        </p:nvPicPr>
        <p:blipFill rotWithShape="1">
          <a:blip r:embed="rId10">
            <a:alphaModFix/>
          </a:blip>
          <a:srcRect/>
          <a:stretch/>
        </p:blipFill>
        <p:spPr>
          <a:xfrm>
            <a:off x="9382678" y="1350442"/>
            <a:ext cx="1590245" cy="1585929"/>
          </a:xfrm>
          <a:prstGeom prst="ellipse">
            <a:avLst/>
          </a:prstGeom>
          <a:noFill/>
          <a:ln>
            <a:noFill/>
          </a:ln>
        </p:spPr>
      </p:pic>
      <p:sp>
        <p:nvSpPr>
          <p:cNvPr id="598" name="Google Shape;598;p24"/>
          <p:cNvSpPr>
            <a:spLocks noGrp="1"/>
          </p:cNvSpPr>
          <p:nvPr>
            <p:ph type="pic" idx="2"/>
          </p:nvPr>
        </p:nvSpPr>
        <p:spPr>
          <a:xfrm>
            <a:off x="9298474" y="3746249"/>
            <a:ext cx="1593001" cy="1593001"/>
          </a:xfrm>
          <a:prstGeom prst="ellipse">
            <a:avLst/>
          </a:prstGeom>
          <a:noFill/>
          <a:ln>
            <a:noFill/>
          </a:ln>
        </p:spPr>
      </p:sp>
      <p:sp>
        <p:nvSpPr>
          <p:cNvPr id="599" name="Google Shape;599;p24"/>
          <p:cNvSpPr txBox="1"/>
          <p:nvPr/>
        </p:nvSpPr>
        <p:spPr>
          <a:xfrm>
            <a:off x="489332" y="878085"/>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1"/>
                </a:solidFill>
                <a:latin typeface="Open Sans"/>
                <a:ea typeface="Open Sans"/>
                <a:cs typeface="Open Sans"/>
                <a:sym typeface="Open Sans"/>
              </a:rPr>
              <a:t>From Namirial Heritage Organisation</a:t>
            </a:r>
            <a:endParaRPr/>
          </a:p>
        </p:txBody>
      </p:sp>
      <p:sp>
        <p:nvSpPr>
          <p:cNvPr id="600" name="Google Shape;600;p24"/>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Selected Speakers 2023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2 Content and Desktop">
  <p:cSld name="V2 Content and Desktop">
    <p:spTree>
      <p:nvGrpSpPr>
        <p:cNvPr id="1" name="Shape 601"/>
        <p:cNvGrpSpPr/>
        <p:nvPr/>
      </p:nvGrpSpPr>
      <p:grpSpPr>
        <a:xfrm>
          <a:off x="0" y="0"/>
          <a:ext cx="0" cy="0"/>
          <a:chOff x="0" y="0"/>
          <a:chExt cx="0" cy="0"/>
        </a:xfrm>
      </p:grpSpPr>
      <p:sp>
        <p:nvSpPr>
          <p:cNvPr id="602" name="Google Shape;602;p25"/>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03" name="Google Shape;603;p25"/>
          <p:cNvSpPr>
            <a:spLocks noGrp="1"/>
          </p:cNvSpPr>
          <p:nvPr>
            <p:ph type="pic" idx="2"/>
          </p:nvPr>
        </p:nvSpPr>
        <p:spPr>
          <a:xfrm>
            <a:off x="5073678" y="1638276"/>
            <a:ext cx="6026311" cy="3707183"/>
          </a:xfrm>
          <a:prstGeom prst="rect">
            <a:avLst/>
          </a:prstGeom>
          <a:noFill/>
          <a:ln>
            <a:noFill/>
          </a:ln>
        </p:spPr>
      </p:sp>
      <p:sp>
        <p:nvSpPr>
          <p:cNvPr id="604" name="Google Shape;604;p25"/>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05" name="Google Shape;605;p25"/>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606" name="Google Shape;606;p25"/>
          <p:cNvPicPr preferRelativeResize="0"/>
          <p:nvPr/>
        </p:nvPicPr>
        <p:blipFill rotWithShape="1">
          <a:blip r:embed="rId2">
            <a:alphaModFix/>
          </a:blip>
          <a:srcRect/>
          <a:stretch/>
        </p:blipFill>
        <p:spPr>
          <a:xfrm>
            <a:off x="4728840" y="1273377"/>
            <a:ext cx="6679422" cy="5323365"/>
          </a:xfrm>
          <a:prstGeom prst="rect">
            <a:avLst/>
          </a:prstGeom>
          <a:noFill/>
          <a:ln>
            <a:noFill/>
          </a:ln>
        </p:spPr>
      </p:pic>
      <p:sp>
        <p:nvSpPr>
          <p:cNvPr id="607" name="Google Shape;607;p2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2 Content and Laptop">
  <p:cSld name="V2 Content and Laptop">
    <p:spTree>
      <p:nvGrpSpPr>
        <p:cNvPr id="1" name="Shape 608"/>
        <p:cNvGrpSpPr/>
        <p:nvPr/>
      </p:nvGrpSpPr>
      <p:grpSpPr>
        <a:xfrm>
          <a:off x="0" y="0"/>
          <a:ext cx="0" cy="0"/>
          <a:chOff x="0" y="0"/>
          <a:chExt cx="0" cy="0"/>
        </a:xfrm>
      </p:grpSpPr>
      <p:sp>
        <p:nvSpPr>
          <p:cNvPr id="609" name="Google Shape;609;p26"/>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610" name="Google Shape;610;p26"/>
          <p:cNvPicPr preferRelativeResize="0"/>
          <p:nvPr/>
        </p:nvPicPr>
        <p:blipFill rotWithShape="1">
          <a:blip r:embed="rId2">
            <a:alphaModFix/>
          </a:blip>
          <a:srcRect/>
          <a:stretch/>
        </p:blipFill>
        <p:spPr>
          <a:xfrm>
            <a:off x="4383827" y="1605034"/>
            <a:ext cx="7461607" cy="4665138"/>
          </a:xfrm>
          <a:prstGeom prst="rect">
            <a:avLst/>
          </a:prstGeom>
          <a:noFill/>
          <a:ln>
            <a:noFill/>
          </a:ln>
        </p:spPr>
      </p:pic>
      <p:sp>
        <p:nvSpPr>
          <p:cNvPr id="611" name="Google Shape;611;p26"/>
          <p:cNvSpPr>
            <a:spLocks noGrp="1"/>
          </p:cNvSpPr>
          <p:nvPr>
            <p:ph type="pic" idx="2"/>
          </p:nvPr>
        </p:nvSpPr>
        <p:spPr>
          <a:xfrm>
            <a:off x="5259519" y="1911302"/>
            <a:ext cx="5740782" cy="3416969"/>
          </a:xfrm>
          <a:prstGeom prst="rect">
            <a:avLst/>
          </a:prstGeom>
          <a:noFill/>
          <a:ln>
            <a:noFill/>
          </a:ln>
        </p:spPr>
      </p:sp>
      <p:sp>
        <p:nvSpPr>
          <p:cNvPr id="612" name="Google Shape;612;p26"/>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13" name="Google Shape;613;p26"/>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614" name="Google Shape;614;p26"/>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2 Content and Tablet">
  <p:cSld name="V2 Content and Tablet">
    <p:spTree>
      <p:nvGrpSpPr>
        <p:cNvPr id="1" name="Shape 615"/>
        <p:cNvGrpSpPr/>
        <p:nvPr/>
      </p:nvGrpSpPr>
      <p:grpSpPr>
        <a:xfrm>
          <a:off x="0" y="0"/>
          <a:ext cx="0" cy="0"/>
          <a:chOff x="0" y="0"/>
          <a:chExt cx="0" cy="0"/>
        </a:xfrm>
      </p:grpSpPr>
      <p:sp>
        <p:nvSpPr>
          <p:cNvPr id="616" name="Google Shape;616;p27"/>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17" name="Google Shape;617;p27"/>
          <p:cNvSpPr>
            <a:spLocks noGrp="1"/>
          </p:cNvSpPr>
          <p:nvPr>
            <p:ph type="pic" idx="2"/>
          </p:nvPr>
        </p:nvSpPr>
        <p:spPr>
          <a:xfrm>
            <a:off x="7351366" y="1266971"/>
            <a:ext cx="3641008" cy="4777270"/>
          </a:xfrm>
          <a:prstGeom prst="rect">
            <a:avLst/>
          </a:prstGeom>
          <a:noFill/>
          <a:ln>
            <a:noFill/>
          </a:ln>
        </p:spPr>
      </p:sp>
      <p:sp>
        <p:nvSpPr>
          <p:cNvPr id="618" name="Google Shape;618;p27"/>
          <p:cNvSpPr txBox="1">
            <a:spLocks noGrp="1"/>
          </p:cNvSpPr>
          <p:nvPr>
            <p:ph type="body" idx="1"/>
          </p:nvPr>
        </p:nvSpPr>
        <p:spPr>
          <a:xfrm>
            <a:off x="456282" y="1146250"/>
            <a:ext cx="6253901"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19" name="Google Shape;619;p27"/>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620" name="Google Shape;620;p27"/>
          <p:cNvPicPr preferRelativeResize="0"/>
          <p:nvPr/>
        </p:nvPicPr>
        <p:blipFill rotWithShape="1">
          <a:blip r:embed="rId2">
            <a:alphaModFix/>
          </a:blip>
          <a:srcRect/>
          <a:stretch/>
        </p:blipFill>
        <p:spPr>
          <a:xfrm>
            <a:off x="7148666" y="790575"/>
            <a:ext cx="4058939" cy="6352240"/>
          </a:xfrm>
          <a:prstGeom prst="rect">
            <a:avLst/>
          </a:prstGeom>
          <a:noFill/>
          <a:ln>
            <a:noFill/>
          </a:ln>
        </p:spPr>
      </p:pic>
      <p:sp>
        <p:nvSpPr>
          <p:cNvPr id="621" name="Google Shape;621;p2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2 Content and Phone">
  <p:cSld name="V2 Content and Phone">
    <p:spTree>
      <p:nvGrpSpPr>
        <p:cNvPr id="1" name="Shape 622"/>
        <p:cNvGrpSpPr/>
        <p:nvPr/>
      </p:nvGrpSpPr>
      <p:grpSpPr>
        <a:xfrm>
          <a:off x="0" y="0"/>
          <a:ext cx="0" cy="0"/>
          <a:chOff x="0" y="0"/>
          <a:chExt cx="0" cy="0"/>
        </a:xfrm>
      </p:grpSpPr>
      <p:sp>
        <p:nvSpPr>
          <p:cNvPr id="623" name="Google Shape;623;p28"/>
          <p:cNvSpPr/>
          <p:nvPr/>
        </p:nvSpPr>
        <p:spPr>
          <a:xfrm>
            <a:off x="11099990" y="0"/>
            <a:ext cx="1092009"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624" name="Google Shape;624;p28"/>
          <p:cNvPicPr preferRelativeResize="0"/>
          <p:nvPr/>
        </p:nvPicPr>
        <p:blipFill rotWithShape="1">
          <a:blip r:embed="rId2">
            <a:alphaModFix/>
          </a:blip>
          <a:srcRect/>
          <a:stretch/>
        </p:blipFill>
        <p:spPr>
          <a:xfrm>
            <a:off x="8563583" y="1001281"/>
            <a:ext cx="2859726" cy="5856719"/>
          </a:xfrm>
          <a:prstGeom prst="rect">
            <a:avLst/>
          </a:prstGeom>
          <a:noFill/>
          <a:ln>
            <a:noFill/>
          </a:ln>
        </p:spPr>
      </p:pic>
      <p:sp>
        <p:nvSpPr>
          <p:cNvPr id="625" name="Google Shape;625;p28"/>
          <p:cNvSpPr>
            <a:spLocks noGrp="1"/>
          </p:cNvSpPr>
          <p:nvPr>
            <p:ph type="pic" idx="2"/>
          </p:nvPr>
        </p:nvSpPr>
        <p:spPr>
          <a:xfrm>
            <a:off x="8834615" y="1329349"/>
            <a:ext cx="2303188" cy="4579875"/>
          </a:xfrm>
          <a:prstGeom prst="roundRect">
            <a:avLst>
              <a:gd name="adj" fmla="val 6970"/>
            </a:avLst>
          </a:prstGeom>
          <a:noFill/>
          <a:ln>
            <a:noFill/>
          </a:ln>
        </p:spPr>
      </p:sp>
      <p:sp>
        <p:nvSpPr>
          <p:cNvPr id="626" name="Google Shape;626;p28"/>
          <p:cNvSpPr txBox="1">
            <a:spLocks noGrp="1"/>
          </p:cNvSpPr>
          <p:nvPr>
            <p:ph type="body" idx="1"/>
          </p:nvPr>
        </p:nvSpPr>
        <p:spPr>
          <a:xfrm>
            <a:off x="456282" y="1146250"/>
            <a:ext cx="785269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27" name="Google Shape;627;p28"/>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628" name="Google Shape;628;p2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2 Conclusion">
  <p:cSld name="V2 Conclusion">
    <p:spTree>
      <p:nvGrpSpPr>
        <p:cNvPr id="1" name="Shape 629"/>
        <p:cNvGrpSpPr/>
        <p:nvPr/>
      </p:nvGrpSpPr>
      <p:grpSpPr>
        <a:xfrm>
          <a:off x="0" y="0"/>
          <a:ext cx="0" cy="0"/>
          <a:chOff x="0" y="0"/>
          <a:chExt cx="0" cy="0"/>
        </a:xfrm>
      </p:grpSpPr>
      <p:sp>
        <p:nvSpPr>
          <p:cNvPr id="630" name="Google Shape;630;p29"/>
          <p:cNvSpPr/>
          <p:nvPr/>
        </p:nvSpPr>
        <p:spPr>
          <a:xfrm>
            <a:off x="0" y="0"/>
            <a:ext cx="12192000" cy="217861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631" name="Google Shape;631;p29"/>
          <p:cNvSpPr txBox="1">
            <a:spLocks noGrp="1"/>
          </p:cNvSpPr>
          <p:nvPr>
            <p:ph type="ctrTitle"/>
          </p:nvPr>
        </p:nvSpPr>
        <p:spPr>
          <a:xfrm>
            <a:off x="2266245" y="3022704"/>
            <a:ext cx="7659511" cy="594449"/>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Font typeface="Open Sans SemiBold"/>
              <a:buNone/>
              <a:defRPr sz="3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2" name="Google Shape;632;p29"/>
          <p:cNvSpPr txBox="1"/>
          <p:nvPr/>
        </p:nvSpPr>
        <p:spPr>
          <a:xfrm>
            <a:off x="3048000" y="6592270"/>
            <a:ext cx="6096000" cy="18288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633" name="Google Shape;633;p29"/>
          <p:cNvSpPr txBox="1"/>
          <p:nvPr/>
        </p:nvSpPr>
        <p:spPr>
          <a:xfrm>
            <a:off x="11246152"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pic>
        <p:nvPicPr>
          <p:cNvPr id="634" name="Google Shape;634;p29"/>
          <p:cNvPicPr preferRelativeResize="0"/>
          <p:nvPr/>
        </p:nvPicPr>
        <p:blipFill rotWithShape="1">
          <a:blip r:embed="rId2">
            <a:alphaModFix/>
          </a:blip>
          <a:srcRect/>
          <a:stretch/>
        </p:blipFill>
        <p:spPr>
          <a:xfrm>
            <a:off x="5001032" y="0"/>
            <a:ext cx="2114157" cy="2114157"/>
          </a:xfrm>
          <a:prstGeom prst="rect">
            <a:avLst/>
          </a:prstGeom>
          <a:noFill/>
          <a:ln>
            <a:noFill/>
          </a:ln>
        </p:spPr>
      </p:pic>
      <p:sp>
        <p:nvSpPr>
          <p:cNvPr id="635" name="Google Shape;635;p29"/>
          <p:cNvSpPr txBox="1">
            <a:spLocks noGrp="1"/>
          </p:cNvSpPr>
          <p:nvPr>
            <p:ph type="body" idx="1"/>
          </p:nvPr>
        </p:nvSpPr>
        <p:spPr>
          <a:xfrm>
            <a:off x="422275" y="3897710"/>
            <a:ext cx="11347451" cy="51646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67"/>
              </a:spcBef>
              <a:spcAft>
                <a:spcPts val="0"/>
              </a:spcAft>
              <a:buSzPts val="2400"/>
              <a:buNone/>
              <a:defRPr sz="2000" b="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2 Content and Picture 1">
  <p:cSld name="V2 Content and Picture 1">
    <p:spTree>
      <p:nvGrpSpPr>
        <p:cNvPr id="1" name="Shape 17"/>
        <p:cNvGrpSpPr/>
        <p:nvPr/>
      </p:nvGrpSpPr>
      <p:grpSpPr>
        <a:xfrm>
          <a:off x="0" y="0"/>
          <a:ext cx="0" cy="0"/>
          <a:chOff x="0" y="0"/>
          <a:chExt cx="0" cy="0"/>
        </a:xfrm>
      </p:grpSpPr>
      <p:sp>
        <p:nvSpPr>
          <p:cNvPr id="18" name="Google Shape;18;p3"/>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9" name="Google Shape;19;p3"/>
          <p:cNvSpPr txBox="1">
            <a:spLocks noGrp="1"/>
          </p:cNvSpPr>
          <p:nvPr>
            <p:ph type="body" idx="1"/>
          </p:nvPr>
        </p:nvSpPr>
        <p:spPr>
          <a:xfrm>
            <a:off x="4678960"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20" name="Google Shape;20;p3"/>
          <p:cNvSpPr txBox="1">
            <a:spLocks noGrp="1"/>
          </p:cNvSpPr>
          <p:nvPr>
            <p:ph type="title"/>
          </p:nvPr>
        </p:nvSpPr>
        <p:spPr>
          <a:xfrm>
            <a:off x="4678960" y="410334"/>
            <a:ext cx="7088695"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p:nvPr/>
        </p:nvSpPr>
        <p:spPr>
          <a:xfrm>
            <a:off x="0" y="1"/>
            <a:ext cx="4381928"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2" name="Google Shape;22;p3"/>
          <p:cNvSpPr>
            <a:spLocks noGrp="1"/>
          </p:cNvSpPr>
          <p:nvPr>
            <p:ph type="pic" idx="2"/>
          </p:nvPr>
        </p:nvSpPr>
        <p:spPr>
          <a:xfrm>
            <a:off x="0" y="0"/>
            <a:ext cx="4381928" cy="6857999"/>
          </a:xfrm>
          <a:prstGeom prst="rect">
            <a:avLst/>
          </a:prstGeom>
          <a:noFill/>
          <a:ln>
            <a:noFill/>
          </a:ln>
        </p:spPr>
      </p:sp>
      <p:sp>
        <p:nvSpPr>
          <p:cNvPr id="23" name="Google Shape;23;p3"/>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24" name="Google Shape;24;p3"/>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2 Conclusion 1">
  <p:cSld name="V2 Conclusion_1">
    <p:spTree>
      <p:nvGrpSpPr>
        <p:cNvPr id="1" name="Shape 636"/>
        <p:cNvGrpSpPr/>
        <p:nvPr/>
      </p:nvGrpSpPr>
      <p:grpSpPr>
        <a:xfrm>
          <a:off x="0" y="0"/>
          <a:ext cx="0" cy="0"/>
          <a:chOff x="0" y="0"/>
          <a:chExt cx="0" cy="0"/>
        </a:xfrm>
      </p:grpSpPr>
      <p:sp>
        <p:nvSpPr>
          <p:cNvPr id="637" name="Google Shape;637;p30"/>
          <p:cNvSpPr/>
          <p:nvPr/>
        </p:nvSpPr>
        <p:spPr>
          <a:xfrm>
            <a:off x="-6275" y="4848400"/>
            <a:ext cx="12198300" cy="200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txBox="1">
            <a:spLocks noGrp="1"/>
          </p:cNvSpPr>
          <p:nvPr>
            <p:ph type="ctrTitle"/>
          </p:nvPr>
        </p:nvSpPr>
        <p:spPr>
          <a:xfrm>
            <a:off x="422270" y="5098254"/>
            <a:ext cx="7659600" cy="594300"/>
          </a:xfrm>
          <a:prstGeom prst="rect">
            <a:avLst/>
          </a:prstGeom>
          <a:noFill/>
          <a:ln>
            <a:noFill/>
          </a:ln>
        </p:spPr>
        <p:txBody>
          <a:bodyPr spcFirstLastPara="1" wrap="square" lIns="34275" tIns="34275" rIns="34275" bIns="34275" anchor="b" anchorCtr="0">
            <a:noAutofit/>
          </a:bodyPr>
          <a:lstStyle>
            <a:lvl1pPr lvl="0" rtl="0">
              <a:spcBef>
                <a:spcPts val="0"/>
              </a:spcBef>
              <a:spcAft>
                <a:spcPts val="0"/>
              </a:spcAft>
              <a:buSzPts val="1200"/>
              <a:buFont typeface="Open Sans SemiBold"/>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9" name="Google Shape;639;p30"/>
          <p:cNvSpPr txBox="1"/>
          <p:nvPr/>
        </p:nvSpPr>
        <p:spPr>
          <a:xfrm>
            <a:off x="3048000" y="6592270"/>
            <a:ext cx="6096000" cy="183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640" name="Google Shape;640;p30"/>
          <p:cNvSpPr txBox="1"/>
          <p:nvPr/>
        </p:nvSpPr>
        <p:spPr>
          <a:xfrm>
            <a:off x="11246152" y="6538912"/>
            <a:ext cx="706200" cy="2412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641" name="Google Shape;641;p30"/>
          <p:cNvSpPr txBox="1">
            <a:spLocks noGrp="1"/>
          </p:cNvSpPr>
          <p:nvPr>
            <p:ph type="body" idx="1"/>
          </p:nvPr>
        </p:nvSpPr>
        <p:spPr>
          <a:xfrm>
            <a:off x="422275" y="5739585"/>
            <a:ext cx="11347500" cy="516600"/>
          </a:xfrm>
          <a:prstGeom prst="rect">
            <a:avLst/>
          </a:prstGeom>
          <a:noFill/>
          <a:ln>
            <a:noFill/>
          </a:ln>
        </p:spPr>
        <p:txBody>
          <a:bodyPr spcFirstLastPara="1" wrap="square" lIns="91425" tIns="45700" rIns="91425" bIns="45700" anchor="t" anchorCtr="0">
            <a:normAutofit/>
          </a:bodyPr>
          <a:lstStyle>
            <a:lvl1pPr marL="457200" lvl="0" indent="-228600" rtl="0">
              <a:lnSpc>
                <a:spcPct val="100000"/>
              </a:lnSpc>
              <a:spcBef>
                <a:spcPts val="1067"/>
              </a:spcBef>
              <a:spcAft>
                <a:spcPts val="0"/>
              </a:spcAft>
              <a:buSzPts val="2000"/>
              <a:buNone/>
              <a:defRPr b="0">
                <a:solidFill>
                  <a:schemeClr val="dk1"/>
                </a:solidFill>
                <a:latin typeface="Open Sans"/>
                <a:ea typeface="Open Sans"/>
                <a:cs typeface="Open Sans"/>
                <a:sym typeface="Open Sans"/>
              </a:defRPr>
            </a:lvl1pPr>
            <a:lvl2pPr marL="914400" lvl="1" indent="-342900" rtl="0">
              <a:lnSpc>
                <a:spcPct val="110000"/>
              </a:lnSpc>
              <a:spcBef>
                <a:spcPts val="1067"/>
              </a:spcBef>
              <a:spcAft>
                <a:spcPts val="0"/>
              </a:spcAft>
              <a:buSzPts val="1800"/>
              <a:buChar char="•"/>
              <a:defRPr/>
            </a:lvl2pPr>
            <a:lvl3pPr marL="1371600" lvl="2" indent="-342900" rtl="0">
              <a:lnSpc>
                <a:spcPct val="110000"/>
              </a:lnSpc>
              <a:spcBef>
                <a:spcPts val="1067"/>
              </a:spcBef>
              <a:spcAft>
                <a:spcPts val="0"/>
              </a:spcAft>
              <a:buSzPts val="1800"/>
              <a:buChar char="o"/>
              <a:defRPr/>
            </a:lvl3pPr>
            <a:lvl4pPr marL="1828800" lvl="3" indent="-320039" rtl="0">
              <a:lnSpc>
                <a:spcPct val="110000"/>
              </a:lnSpc>
              <a:spcBef>
                <a:spcPts val="1067"/>
              </a:spcBef>
              <a:spcAft>
                <a:spcPts val="0"/>
              </a:spcAft>
              <a:buSzPts val="1440"/>
              <a:buChar char="o"/>
              <a:defRPr/>
            </a:lvl4pPr>
            <a:lvl5pPr marL="2286000" lvl="4" indent="-297179" rtl="0">
              <a:lnSpc>
                <a:spcPct val="110000"/>
              </a:lnSpc>
              <a:spcBef>
                <a:spcPts val="1067"/>
              </a:spcBef>
              <a:spcAft>
                <a:spcPts val="0"/>
              </a:spcAft>
              <a:buSzPts val="1080"/>
              <a:buChar char="⬥"/>
              <a:defRPr/>
            </a:lvl5pPr>
            <a:lvl6pPr marL="2743200" lvl="5" indent="-228600" rtl="0">
              <a:spcBef>
                <a:spcPts val="360"/>
              </a:spcBef>
              <a:spcAft>
                <a:spcPts val="0"/>
              </a:spcAft>
              <a:buSzPts val="1400"/>
              <a:buNone/>
              <a:defRPr/>
            </a:lvl6pPr>
            <a:lvl7pPr marL="3200400" lvl="6" indent="-228600" rtl="0">
              <a:spcBef>
                <a:spcPts val="360"/>
              </a:spcBef>
              <a:spcAft>
                <a:spcPts val="0"/>
              </a:spcAft>
              <a:buSzPts val="1400"/>
              <a:buNone/>
              <a:defRPr/>
            </a:lvl7pPr>
            <a:lvl8pPr marL="3657600" lvl="7" indent="-228600" rtl="0">
              <a:spcBef>
                <a:spcPts val="360"/>
              </a:spcBef>
              <a:spcAft>
                <a:spcPts val="0"/>
              </a:spcAft>
              <a:buSzPts val="1400"/>
              <a:buNone/>
              <a:defRPr/>
            </a:lvl8pPr>
            <a:lvl9pPr marL="4114800" lvl="8" indent="-228600" rtl="0">
              <a:spcBef>
                <a:spcPts val="360"/>
              </a:spcBef>
              <a:spcAft>
                <a:spcPts val="0"/>
              </a:spcAft>
              <a:buSzPts val="1400"/>
              <a:buNone/>
              <a:defRPr/>
            </a:lvl9pPr>
          </a:lstStyle>
          <a:p>
            <a:endParaRPr/>
          </a:p>
        </p:txBody>
      </p:sp>
      <p:sp>
        <p:nvSpPr>
          <p:cNvPr id="642" name="Google Shape;642;p30"/>
          <p:cNvSpPr>
            <a:spLocks noGrp="1"/>
          </p:cNvSpPr>
          <p:nvPr>
            <p:ph type="pic" idx="2"/>
          </p:nvPr>
        </p:nvSpPr>
        <p:spPr>
          <a:xfrm>
            <a:off x="-14100" y="-9400"/>
            <a:ext cx="12198300" cy="4859400"/>
          </a:xfrm>
          <a:prstGeom prst="rect">
            <a:avLst/>
          </a:prstGeom>
          <a:noFill/>
          <a:ln>
            <a:noFill/>
          </a:ln>
        </p:spPr>
      </p:sp>
      <p:pic>
        <p:nvPicPr>
          <p:cNvPr id="643" name="Google Shape;643;p30"/>
          <p:cNvPicPr preferRelativeResize="0"/>
          <p:nvPr/>
        </p:nvPicPr>
        <p:blipFill rotWithShape="1">
          <a:blip r:embed="rId2">
            <a:alphaModFix/>
          </a:blip>
          <a:srcRect/>
          <a:stretch/>
        </p:blipFill>
        <p:spPr>
          <a:xfrm>
            <a:off x="9761065" y="6120901"/>
            <a:ext cx="2100263" cy="51660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1 Heading and Body">
  <p:cSld name="V1 Heading and Body">
    <p:spTree>
      <p:nvGrpSpPr>
        <p:cNvPr id="1" name="Shape 653"/>
        <p:cNvGrpSpPr/>
        <p:nvPr/>
      </p:nvGrpSpPr>
      <p:grpSpPr>
        <a:xfrm>
          <a:off x="0" y="0"/>
          <a:ext cx="0" cy="0"/>
          <a:chOff x="0" y="0"/>
          <a:chExt cx="0" cy="0"/>
        </a:xfrm>
      </p:grpSpPr>
      <p:sp>
        <p:nvSpPr>
          <p:cNvPr id="654" name="Google Shape;654;p33"/>
          <p:cNvSpPr txBox="1">
            <a:spLocks noGrp="1"/>
          </p:cNvSpPr>
          <p:nvPr>
            <p:ph type="body" idx="1"/>
          </p:nvPr>
        </p:nvSpPr>
        <p:spPr>
          <a:xfrm>
            <a:off x="456282" y="1146251"/>
            <a:ext cx="10515600" cy="4739840"/>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55" name="Google Shape;655;p33"/>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1 Headline + Subline">
  <p:cSld name="V1 Headline + Subline">
    <p:spTree>
      <p:nvGrpSpPr>
        <p:cNvPr id="1" name="Shape 713"/>
        <p:cNvGrpSpPr/>
        <p:nvPr/>
      </p:nvGrpSpPr>
      <p:grpSpPr>
        <a:xfrm>
          <a:off x="0" y="0"/>
          <a:ext cx="0" cy="0"/>
          <a:chOff x="0" y="0"/>
          <a:chExt cx="0" cy="0"/>
        </a:xfrm>
      </p:grpSpPr>
      <p:sp>
        <p:nvSpPr>
          <p:cNvPr id="714" name="Google Shape;714;p44"/>
          <p:cNvSpPr txBox="1">
            <a:spLocks noGrp="1"/>
          </p:cNvSpPr>
          <p:nvPr>
            <p:ph type="ctrTitle"/>
          </p:nvPr>
        </p:nvSpPr>
        <p:spPr>
          <a:xfrm>
            <a:off x="1" y="2545621"/>
            <a:ext cx="12266022" cy="536610"/>
          </a:xfrm>
          <a:prstGeom prst="rect">
            <a:avLst/>
          </a:prstGeom>
          <a:noFill/>
          <a:ln>
            <a:noFill/>
          </a:ln>
        </p:spPr>
        <p:txBody>
          <a:bodyPr spcFirstLastPara="1" wrap="square" lIns="0" tIns="34275" rIns="0"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5" name="Google Shape;715;p44"/>
          <p:cNvSpPr txBox="1">
            <a:spLocks noGrp="1"/>
          </p:cNvSpPr>
          <p:nvPr>
            <p:ph type="body" idx="1"/>
          </p:nvPr>
        </p:nvSpPr>
        <p:spPr>
          <a:xfrm>
            <a:off x="0" y="3245574"/>
            <a:ext cx="12192000" cy="2640995"/>
          </a:xfrm>
          <a:prstGeom prst="rect">
            <a:avLst/>
          </a:prstGeom>
          <a:noFill/>
          <a:ln>
            <a:noFill/>
          </a:ln>
        </p:spPr>
        <p:txBody>
          <a:bodyPr spcFirstLastPara="1" wrap="square" lIns="0" tIns="45700" rIns="0" bIns="45700" anchor="t" anchorCtr="0">
            <a:normAutofit/>
          </a:bodyPr>
          <a:lstStyle>
            <a:lvl1pPr marL="457200" lvl="0" indent="-228600" algn="ctr">
              <a:lnSpc>
                <a:spcPct val="100000"/>
              </a:lnSpc>
              <a:spcBef>
                <a:spcPts val="1067"/>
              </a:spcBef>
              <a:spcAft>
                <a:spcPts val="0"/>
              </a:spcAft>
              <a:buSzPts val="2400"/>
              <a:buNone/>
              <a:defRPr sz="2000" b="0">
                <a:solidFill>
                  <a:schemeClr val="accent6"/>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1 Overview">
  <p:cSld name="V1 Overview">
    <p:spTree>
      <p:nvGrpSpPr>
        <p:cNvPr id="1" name="Shape 716"/>
        <p:cNvGrpSpPr/>
        <p:nvPr/>
      </p:nvGrpSpPr>
      <p:grpSpPr>
        <a:xfrm>
          <a:off x="0" y="0"/>
          <a:ext cx="0" cy="0"/>
          <a:chOff x="0" y="0"/>
          <a:chExt cx="0" cy="0"/>
        </a:xfrm>
      </p:grpSpPr>
      <p:sp>
        <p:nvSpPr>
          <p:cNvPr id="717" name="Google Shape;717;p45"/>
          <p:cNvSpPr/>
          <p:nvPr/>
        </p:nvSpPr>
        <p:spPr>
          <a:xfrm>
            <a:off x="0" y="6388963"/>
            <a:ext cx="4051177" cy="469037"/>
          </a:xfrm>
          <a:prstGeom prst="rect">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Arial"/>
              <a:ea typeface="Arial"/>
              <a:cs typeface="Arial"/>
              <a:sym typeface="Arial"/>
            </a:endParaRPr>
          </a:p>
        </p:txBody>
      </p:sp>
      <p:sp>
        <p:nvSpPr>
          <p:cNvPr id="718" name="Google Shape;718;p45"/>
          <p:cNvSpPr/>
          <p:nvPr/>
        </p:nvSpPr>
        <p:spPr>
          <a:xfrm>
            <a:off x="0" y="0"/>
            <a:ext cx="2169122"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19" name="Google Shape;719;p45"/>
          <p:cNvSpPr/>
          <p:nvPr/>
        </p:nvSpPr>
        <p:spPr>
          <a:xfrm>
            <a:off x="1559705" y="759419"/>
            <a:ext cx="1432877" cy="1432877"/>
          </a:xfrm>
          <a:prstGeom prst="ellipse">
            <a:avLst/>
          </a:prstGeom>
          <a:solidFill>
            <a:schemeClr val="lt1"/>
          </a:solidFill>
          <a:ln>
            <a:noFill/>
          </a:ln>
          <a:effectLst>
            <a:outerShdw blurRad="63500" dist="50800" dir="3480000" algn="ctr" rotWithShape="0">
              <a:schemeClr val="dk1">
                <a:alpha val="12941"/>
              </a:scheme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20" name="Google Shape;720;p45"/>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lvl1pPr marL="457200" marR="0" lvl="0" indent="-228600" algn="ctr">
              <a:lnSpc>
                <a:spcPct val="100000"/>
              </a:lnSpc>
              <a:spcBef>
                <a:spcPts val="1067"/>
              </a:spcBef>
              <a:spcAft>
                <a:spcPts val="0"/>
              </a:spcAft>
              <a:buClr>
                <a:schemeClr val="lt1"/>
              </a:buClr>
              <a:buSzPts val="7920"/>
              <a:buFont typeface="Open Sans SemiBold"/>
              <a:buNone/>
              <a:defRPr sz="6600">
                <a:solidFill>
                  <a:schemeClr val="dk2"/>
                </a:solidFill>
                <a:latin typeface="Open Sans SemiBold"/>
                <a:ea typeface="Open Sans SemiBold"/>
                <a:cs typeface="Open Sans SemiBold"/>
                <a:sym typeface="Open Sans SemiBold"/>
              </a:defRPr>
            </a:lvl1pPr>
            <a:lvl2pPr marL="914400" lvl="1"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2pPr>
            <a:lvl3pPr marL="1371600" lvl="2"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3pPr>
            <a:lvl4pPr marL="1828800" lvl="3" indent="-228600" algn="l">
              <a:lnSpc>
                <a:spcPct val="110000"/>
              </a:lnSpc>
              <a:spcBef>
                <a:spcPts val="1067"/>
              </a:spcBef>
              <a:spcAft>
                <a:spcPts val="0"/>
              </a:spcAft>
              <a:buClr>
                <a:schemeClr val="lt1"/>
              </a:buClr>
              <a:buSzPts val="1280"/>
              <a:buFont typeface="Open Sans SemiBold"/>
              <a:buNone/>
              <a:defRPr>
                <a:solidFill>
                  <a:schemeClr val="lt1"/>
                </a:solidFill>
                <a:latin typeface="Quattrocento Sans"/>
                <a:ea typeface="Quattrocento Sans"/>
                <a:cs typeface="Quattrocento Sans"/>
                <a:sym typeface="Quattrocento Sans"/>
              </a:defRPr>
            </a:lvl4pPr>
            <a:lvl5pPr marL="2286000" lvl="4" indent="-289560" algn="l">
              <a:lnSpc>
                <a:spcPct val="110000"/>
              </a:lnSpc>
              <a:spcBef>
                <a:spcPts val="1067"/>
              </a:spcBef>
              <a:spcAft>
                <a:spcPts val="0"/>
              </a:spcAft>
              <a:buSzPts val="96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1" name="Google Shape;721;p45"/>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2" name="Google Shape;722;p45"/>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67"/>
              </a:spcBef>
              <a:spcAft>
                <a:spcPts val="0"/>
              </a:spcAft>
              <a:buSzPts val="2400"/>
              <a:buChar char="•"/>
              <a:defRPr sz="2000">
                <a:latin typeface="Open Sans"/>
                <a:ea typeface="Open Sans"/>
                <a:cs typeface="Open Sans"/>
                <a:sym typeface="Open Sans"/>
              </a:defRPr>
            </a:lvl1pPr>
            <a:lvl2pPr marL="914400" lvl="1" indent="-355600" algn="l">
              <a:lnSpc>
                <a:spcPct val="110000"/>
              </a:lnSpc>
              <a:spcBef>
                <a:spcPts val="1067"/>
              </a:spcBef>
              <a:spcAft>
                <a:spcPts val="0"/>
              </a:spcAft>
              <a:buSzPts val="2000"/>
              <a:buChar char="•"/>
              <a:defRPr sz="2000">
                <a:latin typeface="Open Sans"/>
                <a:ea typeface="Open Sans"/>
                <a:cs typeface="Open Sans"/>
                <a:sym typeface="Open Sans"/>
              </a:defRPr>
            </a:lvl2pPr>
            <a:lvl3pPr marL="1371600" lvl="2" indent="-355600" algn="l">
              <a:lnSpc>
                <a:spcPct val="110000"/>
              </a:lnSpc>
              <a:spcBef>
                <a:spcPts val="1067"/>
              </a:spcBef>
              <a:spcAft>
                <a:spcPts val="0"/>
              </a:spcAft>
              <a:buSzPts val="2000"/>
              <a:buChar char="o"/>
              <a:defRPr sz="2000">
                <a:latin typeface="Open Sans"/>
                <a:ea typeface="Open Sans"/>
                <a:cs typeface="Open Sans"/>
                <a:sym typeface="Open Sans"/>
              </a:defRPr>
            </a:lvl3pPr>
            <a:lvl4pPr marL="1828800" lvl="3" indent="-330200" algn="l">
              <a:lnSpc>
                <a:spcPct val="110000"/>
              </a:lnSpc>
              <a:spcBef>
                <a:spcPts val="1067"/>
              </a:spcBef>
              <a:spcAft>
                <a:spcPts val="0"/>
              </a:spcAft>
              <a:buSzPts val="1600"/>
              <a:buChar char="o"/>
              <a:defRPr sz="2000">
                <a:latin typeface="Open Sans"/>
                <a:ea typeface="Open Sans"/>
                <a:cs typeface="Open Sans"/>
                <a:sym typeface="Open Sans"/>
              </a:defRPr>
            </a:lvl4pPr>
            <a:lvl5pPr marL="2286000" lvl="4" indent="-304800" algn="l">
              <a:lnSpc>
                <a:spcPct val="110000"/>
              </a:lnSpc>
              <a:spcBef>
                <a:spcPts val="1067"/>
              </a:spcBef>
              <a:spcAft>
                <a:spcPts val="0"/>
              </a:spcAft>
              <a:buSzPts val="1200"/>
              <a:buChar char="⬥"/>
              <a:defRPr sz="2000">
                <a:latin typeface="Open Sans"/>
                <a:ea typeface="Open Sans"/>
                <a:cs typeface="Open Sans"/>
                <a:sym typeface="Open Sans"/>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3" name="Google Shape;723;p45"/>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a:solidFill>
                  <a:schemeClr val="dk1"/>
                </a:solidFill>
                <a:latin typeface="Open Sans"/>
                <a:ea typeface="Open Sans"/>
                <a:cs typeface="Open Sans"/>
                <a:sym typeface="Open Sans"/>
              </a:rPr>
              <a:t>| © Namirial – All rights reserved  | </a:t>
            </a:r>
            <a:endParaRPr/>
          </a:p>
        </p:txBody>
      </p:sp>
      <p:pic>
        <p:nvPicPr>
          <p:cNvPr id="724" name="Google Shape;724;p45"/>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0"/>
                                        </p:tgtEl>
                                        <p:attrNameLst>
                                          <p:attrName>style.visibility</p:attrName>
                                        </p:attrNameLst>
                                      </p:cBhvr>
                                      <p:to>
                                        <p:strVal val="visible"/>
                                      </p:to>
                                    </p:set>
                                    <p:animEffect transition="in" filter="fade">
                                      <p:cBhvr>
                                        <p:cTn id="7" dur="500"/>
                                        <p:tgtEl>
                                          <p:spTgt spid="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1 Content and Picture 1">
  <p:cSld name="V1 Content and Picture 1">
    <p:spTree>
      <p:nvGrpSpPr>
        <p:cNvPr id="1" name="Shape 725"/>
        <p:cNvGrpSpPr/>
        <p:nvPr/>
      </p:nvGrpSpPr>
      <p:grpSpPr>
        <a:xfrm>
          <a:off x="0" y="0"/>
          <a:ext cx="0" cy="0"/>
          <a:chOff x="0" y="0"/>
          <a:chExt cx="0" cy="0"/>
        </a:xfrm>
      </p:grpSpPr>
      <p:sp>
        <p:nvSpPr>
          <p:cNvPr id="726" name="Google Shape;726;p46"/>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27" name="Google Shape;727;p46"/>
          <p:cNvSpPr txBox="1">
            <a:spLocks noGrp="1"/>
          </p:cNvSpPr>
          <p:nvPr>
            <p:ph type="body" idx="1"/>
          </p:nvPr>
        </p:nvSpPr>
        <p:spPr>
          <a:xfrm>
            <a:off x="4678960"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28" name="Google Shape;728;p46"/>
          <p:cNvSpPr txBox="1">
            <a:spLocks noGrp="1"/>
          </p:cNvSpPr>
          <p:nvPr>
            <p:ph type="title"/>
          </p:nvPr>
        </p:nvSpPr>
        <p:spPr>
          <a:xfrm>
            <a:off x="4678960" y="410334"/>
            <a:ext cx="7088695"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9" name="Google Shape;729;p46"/>
          <p:cNvSpPr/>
          <p:nvPr/>
        </p:nvSpPr>
        <p:spPr>
          <a:xfrm>
            <a:off x="0" y="1"/>
            <a:ext cx="4381928"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30" name="Google Shape;730;p46"/>
          <p:cNvSpPr>
            <a:spLocks noGrp="1"/>
          </p:cNvSpPr>
          <p:nvPr>
            <p:ph type="pic" idx="2"/>
          </p:nvPr>
        </p:nvSpPr>
        <p:spPr>
          <a:xfrm>
            <a:off x="0" y="0"/>
            <a:ext cx="4381928" cy="6858000"/>
          </a:xfrm>
          <a:prstGeom prst="rect">
            <a:avLst/>
          </a:prstGeom>
          <a:noFill/>
          <a:ln>
            <a:noFill/>
          </a:ln>
        </p:spPr>
      </p:sp>
      <p:sp>
        <p:nvSpPr>
          <p:cNvPr id="731" name="Google Shape;731;p46"/>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a:solidFill>
                  <a:schemeClr val="dk1"/>
                </a:solidFill>
                <a:latin typeface="Open Sans"/>
                <a:ea typeface="Open Sans"/>
                <a:cs typeface="Open Sans"/>
                <a:sym typeface="Open Sans"/>
              </a:rPr>
              <a:t>| © Namirial – All rights reserved  | </a:t>
            </a:r>
            <a:endParaRPr/>
          </a:p>
        </p:txBody>
      </p:sp>
      <p:pic>
        <p:nvPicPr>
          <p:cNvPr id="732" name="Google Shape;732;p46"/>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1 Content and Picture 2">
  <p:cSld name="V1 Content and Picture 2">
    <p:spTree>
      <p:nvGrpSpPr>
        <p:cNvPr id="1" name="Shape 733"/>
        <p:cNvGrpSpPr/>
        <p:nvPr/>
      </p:nvGrpSpPr>
      <p:grpSpPr>
        <a:xfrm>
          <a:off x="0" y="0"/>
          <a:ext cx="0" cy="0"/>
          <a:chOff x="0" y="0"/>
          <a:chExt cx="0" cy="0"/>
        </a:xfrm>
      </p:grpSpPr>
      <p:pic>
        <p:nvPicPr>
          <p:cNvPr id="734" name="Google Shape;734;p47"/>
          <p:cNvPicPr preferRelativeResize="0"/>
          <p:nvPr/>
        </p:nvPicPr>
        <p:blipFill rotWithShape="1">
          <a:blip r:embed="rId2">
            <a:alphaModFix/>
          </a:blip>
          <a:srcRect t="14443" r="-560" b="13857"/>
          <a:stretch/>
        </p:blipFill>
        <p:spPr>
          <a:xfrm>
            <a:off x="8953500" y="1177221"/>
            <a:ext cx="2638426" cy="1646058"/>
          </a:xfrm>
          <a:prstGeom prst="rect">
            <a:avLst/>
          </a:prstGeom>
          <a:noFill/>
          <a:ln>
            <a:noFill/>
          </a:ln>
        </p:spPr>
      </p:pic>
      <p:sp>
        <p:nvSpPr>
          <p:cNvPr id="735" name="Google Shape;735;p47"/>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36" name="Google Shape;736;p47"/>
          <p:cNvSpPr>
            <a:spLocks noGrp="1"/>
          </p:cNvSpPr>
          <p:nvPr>
            <p:ph type="pic" idx="2"/>
          </p:nvPr>
        </p:nvSpPr>
        <p:spPr>
          <a:xfrm>
            <a:off x="6762750" y="2185897"/>
            <a:ext cx="4181475" cy="3494882"/>
          </a:xfrm>
          <a:prstGeom prst="rect">
            <a:avLst/>
          </a:prstGeom>
          <a:noFill/>
          <a:ln>
            <a:noFill/>
          </a:ln>
        </p:spPr>
      </p:sp>
      <p:sp>
        <p:nvSpPr>
          <p:cNvPr id="737" name="Google Shape;737;p47"/>
          <p:cNvSpPr txBox="1">
            <a:spLocks noGrp="1"/>
          </p:cNvSpPr>
          <p:nvPr>
            <p:ph type="body" idx="1"/>
          </p:nvPr>
        </p:nvSpPr>
        <p:spPr>
          <a:xfrm>
            <a:off x="456282" y="1146250"/>
            <a:ext cx="5687458"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38" name="Google Shape;738;p47"/>
          <p:cNvSpPr txBox="1">
            <a:spLocks noGrp="1"/>
          </p:cNvSpPr>
          <p:nvPr>
            <p:ph type="title"/>
          </p:nvPr>
        </p:nvSpPr>
        <p:spPr>
          <a:xfrm>
            <a:off x="456282" y="410334"/>
            <a:ext cx="11043568"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1 Content and Picture 3">
  <p:cSld name="V1 Content and Picture 3">
    <p:spTree>
      <p:nvGrpSpPr>
        <p:cNvPr id="1" name="Shape 739"/>
        <p:cNvGrpSpPr/>
        <p:nvPr/>
      </p:nvGrpSpPr>
      <p:grpSpPr>
        <a:xfrm>
          <a:off x="0" y="0"/>
          <a:ext cx="0" cy="0"/>
          <a:chOff x="0" y="0"/>
          <a:chExt cx="0" cy="0"/>
        </a:xfrm>
      </p:grpSpPr>
      <p:sp>
        <p:nvSpPr>
          <p:cNvPr id="740" name="Google Shape;740;p48"/>
          <p:cNvSpPr/>
          <p:nvPr/>
        </p:nvSpPr>
        <p:spPr>
          <a:xfrm>
            <a:off x="9539288" y="0"/>
            <a:ext cx="2652712"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741" name="Google Shape;741;p48"/>
          <p:cNvPicPr preferRelativeResize="0"/>
          <p:nvPr/>
        </p:nvPicPr>
        <p:blipFill rotWithShape="1">
          <a:blip r:embed="rId2">
            <a:alphaModFix/>
          </a:blip>
          <a:srcRect t="14443" r="21765" b="13857"/>
          <a:stretch/>
        </p:blipFill>
        <p:spPr>
          <a:xfrm>
            <a:off x="7796213" y="4344284"/>
            <a:ext cx="2052638" cy="1646058"/>
          </a:xfrm>
          <a:prstGeom prst="rect">
            <a:avLst/>
          </a:prstGeom>
          <a:noFill/>
          <a:ln>
            <a:noFill/>
          </a:ln>
        </p:spPr>
      </p:pic>
      <p:sp>
        <p:nvSpPr>
          <p:cNvPr id="742" name="Google Shape;742;p48"/>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743" name="Google Shape;743;p48"/>
          <p:cNvSpPr>
            <a:spLocks noGrp="1"/>
          </p:cNvSpPr>
          <p:nvPr>
            <p:ph type="pic" idx="2"/>
          </p:nvPr>
        </p:nvSpPr>
        <p:spPr>
          <a:xfrm>
            <a:off x="6657976" y="1146252"/>
            <a:ext cx="4150438" cy="3020936"/>
          </a:xfrm>
          <a:prstGeom prst="rect">
            <a:avLst/>
          </a:prstGeom>
          <a:noFill/>
          <a:ln>
            <a:noFill/>
          </a:ln>
        </p:spPr>
      </p:sp>
      <p:sp>
        <p:nvSpPr>
          <p:cNvPr id="744" name="Google Shape;744;p48"/>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745" name="Google Shape;745;p48"/>
          <p:cNvSpPr txBox="1">
            <a:spLocks noGrp="1"/>
          </p:cNvSpPr>
          <p:nvPr>
            <p:ph type="body" idx="1"/>
          </p:nvPr>
        </p:nvSpPr>
        <p:spPr>
          <a:xfrm>
            <a:off x="456282"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46" name="Google Shape;746;p48"/>
          <p:cNvSpPr txBox="1">
            <a:spLocks noGrp="1"/>
          </p:cNvSpPr>
          <p:nvPr>
            <p:ph type="title"/>
          </p:nvPr>
        </p:nvSpPr>
        <p:spPr>
          <a:xfrm>
            <a:off x="456282" y="410334"/>
            <a:ext cx="10352132"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1 Two Speakers">
  <p:cSld name="V1 Two Speakers">
    <p:spTree>
      <p:nvGrpSpPr>
        <p:cNvPr id="1" name="Shape 747"/>
        <p:cNvGrpSpPr/>
        <p:nvPr/>
      </p:nvGrpSpPr>
      <p:grpSpPr>
        <a:xfrm>
          <a:off x="0" y="0"/>
          <a:ext cx="0" cy="0"/>
          <a:chOff x="0" y="0"/>
          <a:chExt cx="0" cy="0"/>
        </a:xfrm>
      </p:grpSpPr>
      <p:sp>
        <p:nvSpPr>
          <p:cNvPr id="748" name="Google Shape;748;p49"/>
          <p:cNvSpPr txBox="1">
            <a:spLocks noGrp="1"/>
          </p:cNvSpPr>
          <p:nvPr>
            <p:ph type="body" idx="1"/>
          </p:nvPr>
        </p:nvSpPr>
        <p:spPr>
          <a:xfrm>
            <a:off x="2456997"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49" name="Google Shape;749;p49"/>
          <p:cNvSpPr txBox="1">
            <a:spLocks noGrp="1"/>
          </p:cNvSpPr>
          <p:nvPr>
            <p:ph type="body" idx="2"/>
          </p:nvPr>
        </p:nvSpPr>
        <p:spPr>
          <a:xfrm>
            <a:off x="2456997"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0" name="Google Shape;750;p49"/>
          <p:cNvSpPr txBox="1">
            <a:spLocks noGrp="1"/>
          </p:cNvSpPr>
          <p:nvPr>
            <p:ph type="body" idx="3"/>
          </p:nvPr>
        </p:nvSpPr>
        <p:spPr>
          <a:xfrm>
            <a:off x="2456997"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1" name="Google Shape;751;p49"/>
          <p:cNvSpPr>
            <a:spLocks noGrp="1"/>
          </p:cNvSpPr>
          <p:nvPr>
            <p:ph type="pic" idx="4"/>
          </p:nvPr>
        </p:nvSpPr>
        <p:spPr>
          <a:xfrm>
            <a:off x="3055790" y="1117284"/>
            <a:ext cx="1585929" cy="1585929"/>
          </a:xfrm>
          <a:prstGeom prst="ellipse">
            <a:avLst/>
          </a:prstGeom>
          <a:noFill/>
          <a:ln>
            <a:noFill/>
          </a:ln>
        </p:spPr>
      </p:sp>
      <p:sp>
        <p:nvSpPr>
          <p:cNvPr id="752" name="Google Shape;752;p49"/>
          <p:cNvSpPr txBox="1">
            <a:spLocks noGrp="1"/>
          </p:cNvSpPr>
          <p:nvPr>
            <p:ph type="body" idx="5"/>
          </p:nvPr>
        </p:nvSpPr>
        <p:spPr>
          <a:xfrm>
            <a:off x="6951489" y="2898030"/>
            <a:ext cx="2783514" cy="41999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3" name="Google Shape;753;p49"/>
          <p:cNvSpPr txBox="1">
            <a:spLocks noGrp="1"/>
          </p:cNvSpPr>
          <p:nvPr>
            <p:ph type="body" idx="6"/>
          </p:nvPr>
        </p:nvSpPr>
        <p:spPr>
          <a:xfrm>
            <a:off x="6951489" y="3394621"/>
            <a:ext cx="2783514" cy="236448"/>
          </a:xfrm>
          <a:prstGeom prst="rect">
            <a:avLst/>
          </a:prstGeom>
          <a:noFill/>
          <a:ln>
            <a:noFill/>
          </a:ln>
        </p:spPr>
        <p:txBody>
          <a:bodyPr spcFirstLastPara="1" wrap="square" lIns="34275" tIns="45700" rIns="34275"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4" name="Google Shape;754;p49"/>
          <p:cNvSpPr txBox="1">
            <a:spLocks noGrp="1"/>
          </p:cNvSpPr>
          <p:nvPr>
            <p:ph type="body" idx="7"/>
          </p:nvPr>
        </p:nvSpPr>
        <p:spPr>
          <a:xfrm>
            <a:off x="6951489" y="3906851"/>
            <a:ext cx="2783514" cy="836835"/>
          </a:xfrm>
          <a:prstGeom prst="rect">
            <a:avLst/>
          </a:prstGeom>
          <a:noFill/>
          <a:ln>
            <a:noFill/>
          </a:ln>
        </p:spPr>
        <p:txBody>
          <a:bodyPr spcFirstLastPara="1" wrap="square" lIns="34275" tIns="45700" rIns="34275" bIns="45700" anchor="t"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55" name="Google Shape;755;p49"/>
          <p:cNvSpPr>
            <a:spLocks noGrp="1"/>
          </p:cNvSpPr>
          <p:nvPr>
            <p:ph type="pic" idx="8"/>
          </p:nvPr>
        </p:nvSpPr>
        <p:spPr>
          <a:xfrm>
            <a:off x="7550282" y="1117284"/>
            <a:ext cx="1585929" cy="1585929"/>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8">
                                            <p:txEl>
                                              <p:pRg st="0" end="0"/>
                                            </p:txEl>
                                          </p:spTgt>
                                        </p:tgtEl>
                                        <p:attrNameLst>
                                          <p:attrName>style.visibility</p:attrName>
                                        </p:attrNameLst>
                                      </p:cBhvr>
                                      <p:to>
                                        <p:strVal val="visible"/>
                                      </p:to>
                                    </p:set>
                                    <p:animEffect transition="in" filter="fade">
                                      <p:cBhvr>
                                        <p:cTn id="7" dur="500"/>
                                        <p:tgtEl>
                                          <p:spTgt spid="74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48">
                                            <p:txEl>
                                              <p:pRg st="1" end="1"/>
                                            </p:txEl>
                                          </p:spTgt>
                                        </p:tgtEl>
                                        <p:attrNameLst>
                                          <p:attrName>style.visibility</p:attrName>
                                        </p:attrNameLst>
                                      </p:cBhvr>
                                      <p:to>
                                        <p:strVal val="visible"/>
                                      </p:to>
                                    </p:set>
                                    <p:animEffect transition="in" filter="fade">
                                      <p:cBhvr>
                                        <p:cTn id="10" dur="500"/>
                                        <p:tgtEl>
                                          <p:spTgt spid="74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48">
                                            <p:txEl>
                                              <p:pRg st="2" end="2"/>
                                            </p:txEl>
                                          </p:spTgt>
                                        </p:tgtEl>
                                        <p:attrNameLst>
                                          <p:attrName>style.visibility</p:attrName>
                                        </p:attrNameLst>
                                      </p:cBhvr>
                                      <p:to>
                                        <p:strVal val="visible"/>
                                      </p:to>
                                    </p:set>
                                    <p:animEffect transition="in" filter="fade">
                                      <p:cBhvr>
                                        <p:cTn id="13" dur="500"/>
                                        <p:tgtEl>
                                          <p:spTgt spid="74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48">
                                            <p:txEl>
                                              <p:pRg st="3" end="3"/>
                                            </p:txEl>
                                          </p:spTgt>
                                        </p:tgtEl>
                                        <p:attrNameLst>
                                          <p:attrName>style.visibility</p:attrName>
                                        </p:attrNameLst>
                                      </p:cBhvr>
                                      <p:to>
                                        <p:strVal val="visible"/>
                                      </p:to>
                                    </p:set>
                                    <p:animEffect transition="in" filter="fade">
                                      <p:cBhvr>
                                        <p:cTn id="16" dur="500"/>
                                        <p:tgtEl>
                                          <p:spTgt spid="74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48">
                                            <p:txEl>
                                              <p:pRg st="4" end="4"/>
                                            </p:txEl>
                                          </p:spTgt>
                                        </p:tgtEl>
                                        <p:attrNameLst>
                                          <p:attrName>style.visibility</p:attrName>
                                        </p:attrNameLst>
                                      </p:cBhvr>
                                      <p:to>
                                        <p:strVal val="visible"/>
                                      </p:to>
                                    </p:set>
                                    <p:animEffect transition="in" filter="fade">
                                      <p:cBhvr>
                                        <p:cTn id="19" dur="500"/>
                                        <p:tgtEl>
                                          <p:spTgt spid="74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48">
                                            <p:txEl>
                                              <p:pRg st="5" end="5"/>
                                            </p:txEl>
                                          </p:spTgt>
                                        </p:tgtEl>
                                        <p:attrNameLst>
                                          <p:attrName>style.visibility</p:attrName>
                                        </p:attrNameLst>
                                      </p:cBhvr>
                                      <p:to>
                                        <p:strVal val="visible"/>
                                      </p:to>
                                    </p:set>
                                    <p:animEffect transition="in" filter="fade">
                                      <p:cBhvr>
                                        <p:cTn id="22" dur="500"/>
                                        <p:tgtEl>
                                          <p:spTgt spid="74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48">
                                            <p:txEl>
                                              <p:pRg st="6" end="6"/>
                                            </p:txEl>
                                          </p:spTgt>
                                        </p:tgtEl>
                                        <p:attrNameLst>
                                          <p:attrName>style.visibility</p:attrName>
                                        </p:attrNameLst>
                                      </p:cBhvr>
                                      <p:to>
                                        <p:strVal val="visible"/>
                                      </p:to>
                                    </p:set>
                                    <p:animEffect transition="in" filter="fade">
                                      <p:cBhvr>
                                        <p:cTn id="25" dur="500"/>
                                        <p:tgtEl>
                                          <p:spTgt spid="748">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48">
                                            <p:txEl>
                                              <p:pRg st="7" end="7"/>
                                            </p:txEl>
                                          </p:spTgt>
                                        </p:tgtEl>
                                        <p:attrNameLst>
                                          <p:attrName>style.visibility</p:attrName>
                                        </p:attrNameLst>
                                      </p:cBhvr>
                                      <p:to>
                                        <p:strVal val="visible"/>
                                      </p:to>
                                    </p:set>
                                    <p:animEffect transition="in" filter="fade">
                                      <p:cBhvr>
                                        <p:cTn id="28" dur="500"/>
                                        <p:tgtEl>
                                          <p:spTgt spid="748">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48">
                                            <p:txEl>
                                              <p:pRg st="8" end="8"/>
                                            </p:txEl>
                                          </p:spTgt>
                                        </p:tgtEl>
                                        <p:attrNameLst>
                                          <p:attrName>style.visibility</p:attrName>
                                        </p:attrNameLst>
                                      </p:cBhvr>
                                      <p:to>
                                        <p:strVal val="visible"/>
                                      </p:to>
                                    </p:set>
                                    <p:animEffect transition="in" filter="fade">
                                      <p:cBhvr>
                                        <p:cTn id="31" dur="500"/>
                                        <p:tgtEl>
                                          <p:spTgt spid="748">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49">
                                            <p:txEl>
                                              <p:pRg st="0" end="0"/>
                                            </p:txEl>
                                          </p:spTgt>
                                        </p:tgtEl>
                                        <p:attrNameLst>
                                          <p:attrName>style.visibility</p:attrName>
                                        </p:attrNameLst>
                                      </p:cBhvr>
                                      <p:to>
                                        <p:strVal val="visible"/>
                                      </p:to>
                                    </p:set>
                                    <p:animEffect transition="in" filter="fade">
                                      <p:cBhvr>
                                        <p:cTn id="34" dur="500"/>
                                        <p:tgtEl>
                                          <p:spTgt spid="749">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49">
                                            <p:txEl>
                                              <p:pRg st="1" end="1"/>
                                            </p:txEl>
                                          </p:spTgt>
                                        </p:tgtEl>
                                        <p:attrNameLst>
                                          <p:attrName>style.visibility</p:attrName>
                                        </p:attrNameLst>
                                      </p:cBhvr>
                                      <p:to>
                                        <p:strVal val="visible"/>
                                      </p:to>
                                    </p:set>
                                    <p:animEffect transition="in" filter="fade">
                                      <p:cBhvr>
                                        <p:cTn id="37" dur="500"/>
                                        <p:tgtEl>
                                          <p:spTgt spid="749">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49">
                                            <p:txEl>
                                              <p:pRg st="2" end="2"/>
                                            </p:txEl>
                                          </p:spTgt>
                                        </p:tgtEl>
                                        <p:attrNameLst>
                                          <p:attrName>style.visibility</p:attrName>
                                        </p:attrNameLst>
                                      </p:cBhvr>
                                      <p:to>
                                        <p:strVal val="visible"/>
                                      </p:to>
                                    </p:set>
                                    <p:animEffect transition="in" filter="fade">
                                      <p:cBhvr>
                                        <p:cTn id="40" dur="500"/>
                                        <p:tgtEl>
                                          <p:spTgt spid="749">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49">
                                            <p:txEl>
                                              <p:pRg st="3" end="3"/>
                                            </p:txEl>
                                          </p:spTgt>
                                        </p:tgtEl>
                                        <p:attrNameLst>
                                          <p:attrName>style.visibility</p:attrName>
                                        </p:attrNameLst>
                                      </p:cBhvr>
                                      <p:to>
                                        <p:strVal val="visible"/>
                                      </p:to>
                                    </p:set>
                                    <p:animEffect transition="in" filter="fade">
                                      <p:cBhvr>
                                        <p:cTn id="43" dur="500"/>
                                        <p:tgtEl>
                                          <p:spTgt spid="749">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49">
                                            <p:txEl>
                                              <p:pRg st="4" end="4"/>
                                            </p:txEl>
                                          </p:spTgt>
                                        </p:tgtEl>
                                        <p:attrNameLst>
                                          <p:attrName>style.visibility</p:attrName>
                                        </p:attrNameLst>
                                      </p:cBhvr>
                                      <p:to>
                                        <p:strVal val="visible"/>
                                      </p:to>
                                    </p:set>
                                    <p:animEffect transition="in" filter="fade">
                                      <p:cBhvr>
                                        <p:cTn id="46" dur="500"/>
                                        <p:tgtEl>
                                          <p:spTgt spid="749">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49">
                                            <p:txEl>
                                              <p:pRg st="5" end="5"/>
                                            </p:txEl>
                                          </p:spTgt>
                                        </p:tgtEl>
                                        <p:attrNameLst>
                                          <p:attrName>style.visibility</p:attrName>
                                        </p:attrNameLst>
                                      </p:cBhvr>
                                      <p:to>
                                        <p:strVal val="visible"/>
                                      </p:to>
                                    </p:set>
                                    <p:animEffect transition="in" filter="fade">
                                      <p:cBhvr>
                                        <p:cTn id="49" dur="500"/>
                                        <p:tgtEl>
                                          <p:spTgt spid="749">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49">
                                            <p:txEl>
                                              <p:pRg st="6" end="6"/>
                                            </p:txEl>
                                          </p:spTgt>
                                        </p:tgtEl>
                                        <p:attrNameLst>
                                          <p:attrName>style.visibility</p:attrName>
                                        </p:attrNameLst>
                                      </p:cBhvr>
                                      <p:to>
                                        <p:strVal val="visible"/>
                                      </p:to>
                                    </p:set>
                                    <p:animEffect transition="in" filter="fade">
                                      <p:cBhvr>
                                        <p:cTn id="52" dur="500"/>
                                        <p:tgtEl>
                                          <p:spTgt spid="749">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49">
                                            <p:txEl>
                                              <p:pRg st="7" end="7"/>
                                            </p:txEl>
                                          </p:spTgt>
                                        </p:tgtEl>
                                        <p:attrNameLst>
                                          <p:attrName>style.visibility</p:attrName>
                                        </p:attrNameLst>
                                      </p:cBhvr>
                                      <p:to>
                                        <p:strVal val="visible"/>
                                      </p:to>
                                    </p:set>
                                    <p:animEffect transition="in" filter="fade">
                                      <p:cBhvr>
                                        <p:cTn id="55" dur="500"/>
                                        <p:tgtEl>
                                          <p:spTgt spid="749">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49">
                                            <p:txEl>
                                              <p:pRg st="8" end="8"/>
                                            </p:txEl>
                                          </p:spTgt>
                                        </p:tgtEl>
                                        <p:attrNameLst>
                                          <p:attrName>style.visibility</p:attrName>
                                        </p:attrNameLst>
                                      </p:cBhvr>
                                      <p:to>
                                        <p:strVal val="visible"/>
                                      </p:to>
                                    </p:set>
                                    <p:animEffect transition="in" filter="fade">
                                      <p:cBhvr>
                                        <p:cTn id="58" dur="500"/>
                                        <p:tgtEl>
                                          <p:spTgt spid="749">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50">
                                            <p:txEl>
                                              <p:pRg st="0" end="0"/>
                                            </p:txEl>
                                          </p:spTgt>
                                        </p:tgtEl>
                                        <p:attrNameLst>
                                          <p:attrName>style.visibility</p:attrName>
                                        </p:attrNameLst>
                                      </p:cBhvr>
                                      <p:to>
                                        <p:strVal val="visible"/>
                                      </p:to>
                                    </p:set>
                                    <p:animEffect transition="in" filter="fade">
                                      <p:cBhvr>
                                        <p:cTn id="61" dur="500"/>
                                        <p:tgtEl>
                                          <p:spTgt spid="750">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50">
                                            <p:txEl>
                                              <p:pRg st="1" end="1"/>
                                            </p:txEl>
                                          </p:spTgt>
                                        </p:tgtEl>
                                        <p:attrNameLst>
                                          <p:attrName>style.visibility</p:attrName>
                                        </p:attrNameLst>
                                      </p:cBhvr>
                                      <p:to>
                                        <p:strVal val="visible"/>
                                      </p:to>
                                    </p:set>
                                    <p:animEffect transition="in" filter="fade">
                                      <p:cBhvr>
                                        <p:cTn id="64" dur="500"/>
                                        <p:tgtEl>
                                          <p:spTgt spid="750">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750">
                                            <p:txEl>
                                              <p:pRg st="2" end="2"/>
                                            </p:txEl>
                                          </p:spTgt>
                                        </p:tgtEl>
                                        <p:attrNameLst>
                                          <p:attrName>style.visibility</p:attrName>
                                        </p:attrNameLst>
                                      </p:cBhvr>
                                      <p:to>
                                        <p:strVal val="visible"/>
                                      </p:to>
                                    </p:set>
                                    <p:animEffect transition="in" filter="fade">
                                      <p:cBhvr>
                                        <p:cTn id="67" dur="500"/>
                                        <p:tgtEl>
                                          <p:spTgt spid="750">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750">
                                            <p:txEl>
                                              <p:pRg st="3" end="3"/>
                                            </p:txEl>
                                          </p:spTgt>
                                        </p:tgtEl>
                                        <p:attrNameLst>
                                          <p:attrName>style.visibility</p:attrName>
                                        </p:attrNameLst>
                                      </p:cBhvr>
                                      <p:to>
                                        <p:strVal val="visible"/>
                                      </p:to>
                                    </p:set>
                                    <p:animEffect transition="in" filter="fade">
                                      <p:cBhvr>
                                        <p:cTn id="70" dur="500"/>
                                        <p:tgtEl>
                                          <p:spTgt spid="750">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750">
                                            <p:txEl>
                                              <p:pRg st="4" end="4"/>
                                            </p:txEl>
                                          </p:spTgt>
                                        </p:tgtEl>
                                        <p:attrNameLst>
                                          <p:attrName>style.visibility</p:attrName>
                                        </p:attrNameLst>
                                      </p:cBhvr>
                                      <p:to>
                                        <p:strVal val="visible"/>
                                      </p:to>
                                    </p:set>
                                    <p:animEffect transition="in" filter="fade">
                                      <p:cBhvr>
                                        <p:cTn id="73" dur="500"/>
                                        <p:tgtEl>
                                          <p:spTgt spid="750">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750">
                                            <p:txEl>
                                              <p:pRg st="5" end="5"/>
                                            </p:txEl>
                                          </p:spTgt>
                                        </p:tgtEl>
                                        <p:attrNameLst>
                                          <p:attrName>style.visibility</p:attrName>
                                        </p:attrNameLst>
                                      </p:cBhvr>
                                      <p:to>
                                        <p:strVal val="visible"/>
                                      </p:to>
                                    </p:set>
                                    <p:animEffect transition="in" filter="fade">
                                      <p:cBhvr>
                                        <p:cTn id="76" dur="500"/>
                                        <p:tgtEl>
                                          <p:spTgt spid="750">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750">
                                            <p:txEl>
                                              <p:pRg st="6" end="6"/>
                                            </p:txEl>
                                          </p:spTgt>
                                        </p:tgtEl>
                                        <p:attrNameLst>
                                          <p:attrName>style.visibility</p:attrName>
                                        </p:attrNameLst>
                                      </p:cBhvr>
                                      <p:to>
                                        <p:strVal val="visible"/>
                                      </p:to>
                                    </p:set>
                                    <p:animEffect transition="in" filter="fade">
                                      <p:cBhvr>
                                        <p:cTn id="79" dur="500"/>
                                        <p:tgtEl>
                                          <p:spTgt spid="750">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750">
                                            <p:txEl>
                                              <p:pRg st="7" end="7"/>
                                            </p:txEl>
                                          </p:spTgt>
                                        </p:tgtEl>
                                        <p:attrNameLst>
                                          <p:attrName>style.visibility</p:attrName>
                                        </p:attrNameLst>
                                      </p:cBhvr>
                                      <p:to>
                                        <p:strVal val="visible"/>
                                      </p:to>
                                    </p:set>
                                    <p:animEffect transition="in" filter="fade">
                                      <p:cBhvr>
                                        <p:cTn id="82" dur="500"/>
                                        <p:tgtEl>
                                          <p:spTgt spid="750">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750">
                                            <p:txEl>
                                              <p:pRg st="8" end="8"/>
                                            </p:txEl>
                                          </p:spTgt>
                                        </p:tgtEl>
                                        <p:attrNameLst>
                                          <p:attrName>style.visibility</p:attrName>
                                        </p:attrNameLst>
                                      </p:cBhvr>
                                      <p:to>
                                        <p:strVal val="visible"/>
                                      </p:to>
                                    </p:set>
                                    <p:animEffect transition="in" filter="fade">
                                      <p:cBhvr>
                                        <p:cTn id="85" dur="500"/>
                                        <p:tgtEl>
                                          <p:spTgt spid="750">
                                            <p:txEl>
                                              <p:pRg st="8" end="8"/>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752">
                                            <p:txEl>
                                              <p:pRg st="0" end="0"/>
                                            </p:txEl>
                                          </p:spTgt>
                                        </p:tgtEl>
                                        <p:attrNameLst>
                                          <p:attrName>style.visibility</p:attrName>
                                        </p:attrNameLst>
                                      </p:cBhvr>
                                      <p:to>
                                        <p:strVal val="visible"/>
                                      </p:to>
                                    </p:set>
                                    <p:animEffect transition="in" filter="fade">
                                      <p:cBhvr>
                                        <p:cTn id="88" dur="500"/>
                                        <p:tgtEl>
                                          <p:spTgt spid="752">
                                            <p:txEl>
                                              <p:pRg st="0" end="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752">
                                            <p:txEl>
                                              <p:pRg st="1" end="1"/>
                                            </p:txEl>
                                          </p:spTgt>
                                        </p:tgtEl>
                                        <p:attrNameLst>
                                          <p:attrName>style.visibility</p:attrName>
                                        </p:attrNameLst>
                                      </p:cBhvr>
                                      <p:to>
                                        <p:strVal val="visible"/>
                                      </p:to>
                                    </p:set>
                                    <p:animEffect transition="in" filter="fade">
                                      <p:cBhvr>
                                        <p:cTn id="91" dur="500"/>
                                        <p:tgtEl>
                                          <p:spTgt spid="752">
                                            <p:txEl>
                                              <p:pRg st="1" end="1"/>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52">
                                            <p:txEl>
                                              <p:pRg st="2" end="2"/>
                                            </p:txEl>
                                          </p:spTgt>
                                        </p:tgtEl>
                                        <p:attrNameLst>
                                          <p:attrName>style.visibility</p:attrName>
                                        </p:attrNameLst>
                                      </p:cBhvr>
                                      <p:to>
                                        <p:strVal val="visible"/>
                                      </p:to>
                                    </p:set>
                                    <p:animEffect transition="in" filter="fade">
                                      <p:cBhvr>
                                        <p:cTn id="94" dur="500"/>
                                        <p:tgtEl>
                                          <p:spTgt spid="752">
                                            <p:txEl>
                                              <p:pRg st="2" end="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752">
                                            <p:txEl>
                                              <p:pRg st="3" end="3"/>
                                            </p:txEl>
                                          </p:spTgt>
                                        </p:tgtEl>
                                        <p:attrNameLst>
                                          <p:attrName>style.visibility</p:attrName>
                                        </p:attrNameLst>
                                      </p:cBhvr>
                                      <p:to>
                                        <p:strVal val="visible"/>
                                      </p:to>
                                    </p:set>
                                    <p:animEffect transition="in" filter="fade">
                                      <p:cBhvr>
                                        <p:cTn id="97" dur="500"/>
                                        <p:tgtEl>
                                          <p:spTgt spid="752">
                                            <p:txEl>
                                              <p:pRg st="3" end="3"/>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752">
                                            <p:txEl>
                                              <p:pRg st="4" end="4"/>
                                            </p:txEl>
                                          </p:spTgt>
                                        </p:tgtEl>
                                        <p:attrNameLst>
                                          <p:attrName>style.visibility</p:attrName>
                                        </p:attrNameLst>
                                      </p:cBhvr>
                                      <p:to>
                                        <p:strVal val="visible"/>
                                      </p:to>
                                    </p:set>
                                    <p:animEffect transition="in" filter="fade">
                                      <p:cBhvr>
                                        <p:cTn id="100" dur="500"/>
                                        <p:tgtEl>
                                          <p:spTgt spid="752">
                                            <p:txEl>
                                              <p:pRg st="4" end="4"/>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752">
                                            <p:txEl>
                                              <p:pRg st="5" end="5"/>
                                            </p:txEl>
                                          </p:spTgt>
                                        </p:tgtEl>
                                        <p:attrNameLst>
                                          <p:attrName>style.visibility</p:attrName>
                                        </p:attrNameLst>
                                      </p:cBhvr>
                                      <p:to>
                                        <p:strVal val="visible"/>
                                      </p:to>
                                    </p:set>
                                    <p:animEffect transition="in" filter="fade">
                                      <p:cBhvr>
                                        <p:cTn id="103" dur="500"/>
                                        <p:tgtEl>
                                          <p:spTgt spid="752">
                                            <p:txEl>
                                              <p:pRg st="5" end="5"/>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752">
                                            <p:txEl>
                                              <p:pRg st="6" end="6"/>
                                            </p:txEl>
                                          </p:spTgt>
                                        </p:tgtEl>
                                        <p:attrNameLst>
                                          <p:attrName>style.visibility</p:attrName>
                                        </p:attrNameLst>
                                      </p:cBhvr>
                                      <p:to>
                                        <p:strVal val="visible"/>
                                      </p:to>
                                    </p:set>
                                    <p:animEffect transition="in" filter="fade">
                                      <p:cBhvr>
                                        <p:cTn id="106" dur="500"/>
                                        <p:tgtEl>
                                          <p:spTgt spid="752">
                                            <p:txEl>
                                              <p:pRg st="6" end="6"/>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752">
                                            <p:txEl>
                                              <p:pRg st="7" end="7"/>
                                            </p:txEl>
                                          </p:spTgt>
                                        </p:tgtEl>
                                        <p:attrNameLst>
                                          <p:attrName>style.visibility</p:attrName>
                                        </p:attrNameLst>
                                      </p:cBhvr>
                                      <p:to>
                                        <p:strVal val="visible"/>
                                      </p:to>
                                    </p:set>
                                    <p:animEffect transition="in" filter="fade">
                                      <p:cBhvr>
                                        <p:cTn id="109" dur="500"/>
                                        <p:tgtEl>
                                          <p:spTgt spid="752">
                                            <p:txEl>
                                              <p:pRg st="7" end="7"/>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752">
                                            <p:txEl>
                                              <p:pRg st="8" end="8"/>
                                            </p:txEl>
                                          </p:spTgt>
                                        </p:tgtEl>
                                        <p:attrNameLst>
                                          <p:attrName>style.visibility</p:attrName>
                                        </p:attrNameLst>
                                      </p:cBhvr>
                                      <p:to>
                                        <p:strVal val="visible"/>
                                      </p:to>
                                    </p:set>
                                    <p:animEffect transition="in" filter="fade">
                                      <p:cBhvr>
                                        <p:cTn id="112" dur="500"/>
                                        <p:tgtEl>
                                          <p:spTgt spid="752">
                                            <p:txEl>
                                              <p:pRg st="8" end="8"/>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753">
                                            <p:txEl>
                                              <p:pRg st="0" end="0"/>
                                            </p:txEl>
                                          </p:spTgt>
                                        </p:tgtEl>
                                        <p:attrNameLst>
                                          <p:attrName>style.visibility</p:attrName>
                                        </p:attrNameLst>
                                      </p:cBhvr>
                                      <p:to>
                                        <p:strVal val="visible"/>
                                      </p:to>
                                    </p:set>
                                    <p:animEffect transition="in" filter="fade">
                                      <p:cBhvr>
                                        <p:cTn id="115" dur="500"/>
                                        <p:tgtEl>
                                          <p:spTgt spid="753">
                                            <p:txEl>
                                              <p:pRg st="0" end="0"/>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753">
                                            <p:txEl>
                                              <p:pRg st="1" end="1"/>
                                            </p:txEl>
                                          </p:spTgt>
                                        </p:tgtEl>
                                        <p:attrNameLst>
                                          <p:attrName>style.visibility</p:attrName>
                                        </p:attrNameLst>
                                      </p:cBhvr>
                                      <p:to>
                                        <p:strVal val="visible"/>
                                      </p:to>
                                    </p:set>
                                    <p:animEffect transition="in" filter="fade">
                                      <p:cBhvr>
                                        <p:cTn id="118" dur="500"/>
                                        <p:tgtEl>
                                          <p:spTgt spid="753">
                                            <p:txEl>
                                              <p:pRg st="1" end="1"/>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753">
                                            <p:txEl>
                                              <p:pRg st="2" end="2"/>
                                            </p:txEl>
                                          </p:spTgt>
                                        </p:tgtEl>
                                        <p:attrNameLst>
                                          <p:attrName>style.visibility</p:attrName>
                                        </p:attrNameLst>
                                      </p:cBhvr>
                                      <p:to>
                                        <p:strVal val="visible"/>
                                      </p:to>
                                    </p:set>
                                    <p:animEffect transition="in" filter="fade">
                                      <p:cBhvr>
                                        <p:cTn id="121" dur="500"/>
                                        <p:tgtEl>
                                          <p:spTgt spid="753">
                                            <p:txEl>
                                              <p:pRg st="2" end="2"/>
                                            </p:txEl>
                                          </p:spTgt>
                                        </p:tgtEl>
                                      </p:cBhvr>
                                    </p:animEffect>
                                  </p:childTnLst>
                                </p:cTn>
                              </p:par>
                              <p:par>
                                <p:cTn id="122" presetID="10" presetClass="entr" presetSubtype="0" fill="hold" nodeType="withEffect">
                                  <p:stCondLst>
                                    <p:cond delay="0"/>
                                  </p:stCondLst>
                                  <p:childTnLst>
                                    <p:set>
                                      <p:cBhvr>
                                        <p:cTn id="123" dur="1" fill="hold">
                                          <p:stCondLst>
                                            <p:cond delay="0"/>
                                          </p:stCondLst>
                                        </p:cTn>
                                        <p:tgtEl>
                                          <p:spTgt spid="753">
                                            <p:txEl>
                                              <p:pRg st="3" end="3"/>
                                            </p:txEl>
                                          </p:spTgt>
                                        </p:tgtEl>
                                        <p:attrNameLst>
                                          <p:attrName>style.visibility</p:attrName>
                                        </p:attrNameLst>
                                      </p:cBhvr>
                                      <p:to>
                                        <p:strVal val="visible"/>
                                      </p:to>
                                    </p:set>
                                    <p:animEffect transition="in" filter="fade">
                                      <p:cBhvr>
                                        <p:cTn id="124" dur="500"/>
                                        <p:tgtEl>
                                          <p:spTgt spid="753">
                                            <p:txEl>
                                              <p:pRg st="3" end="3"/>
                                            </p:txEl>
                                          </p:spTgt>
                                        </p:tgtEl>
                                      </p:cBhvr>
                                    </p:animEffect>
                                  </p:childTnLst>
                                </p:cTn>
                              </p:par>
                              <p:par>
                                <p:cTn id="125" presetID="10" presetClass="entr" presetSubtype="0" fill="hold" nodeType="withEffect">
                                  <p:stCondLst>
                                    <p:cond delay="0"/>
                                  </p:stCondLst>
                                  <p:childTnLst>
                                    <p:set>
                                      <p:cBhvr>
                                        <p:cTn id="126" dur="1" fill="hold">
                                          <p:stCondLst>
                                            <p:cond delay="0"/>
                                          </p:stCondLst>
                                        </p:cTn>
                                        <p:tgtEl>
                                          <p:spTgt spid="753">
                                            <p:txEl>
                                              <p:pRg st="4" end="4"/>
                                            </p:txEl>
                                          </p:spTgt>
                                        </p:tgtEl>
                                        <p:attrNameLst>
                                          <p:attrName>style.visibility</p:attrName>
                                        </p:attrNameLst>
                                      </p:cBhvr>
                                      <p:to>
                                        <p:strVal val="visible"/>
                                      </p:to>
                                    </p:set>
                                    <p:animEffect transition="in" filter="fade">
                                      <p:cBhvr>
                                        <p:cTn id="127" dur="500"/>
                                        <p:tgtEl>
                                          <p:spTgt spid="753">
                                            <p:txEl>
                                              <p:pRg st="4" end="4"/>
                                            </p:txEl>
                                          </p:spTgt>
                                        </p:tgtEl>
                                      </p:cBhvr>
                                    </p:animEffect>
                                  </p:childTnLst>
                                </p:cTn>
                              </p:par>
                              <p:par>
                                <p:cTn id="128" presetID="10" presetClass="entr" presetSubtype="0" fill="hold" nodeType="withEffect">
                                  <p:stCondLst>
                                    <p:cond delay="0"/>
                                  </p:stCondLst>
                                  <p:childTnLst>
                                    <p:set>
                                      <p:cBhvr>
                                        <p:cTn id="129" dur="1" fill="hold">
                                          <p:stCondLst>
                                            <p:cond delay="0"/>
                                          </p:stCondLst>
                                        </p:cTn>
                                        <p:tgtEl>
                                          <p:spTgt spid="753">
                                            <p:txEl>
                                              <p:pRg st="5" end="5"/>
                                            </p:txEl>
                                          </p:spTgt>
                                        </p:tgtEl>
                                        <p:attrNameLst>
                                          <p:attrName>style.visibility</p:attrName>
                                        </p:attrNameLst>
                                      </p:cBhvr>
                                      <p:to>
                                        <p:strVal val="visible"/>
                                      </p:to>
                                    </p:set>
                                    <p:animEffect transition="in" filter="fade">
                                      <p:cBhvr>
                                        <p:cTn id="130" dur="500"/>
                                        <p:tgtEl>
                                          <p:spTgt spid="753">
                                            <p:txEl>
                                              <p:pRg st="5" end="5"/>
                                            </p:txEl>
                                          </p:spTgt>
                                        </p:tgtEl>
                                      </p:cBhvr>
                                    </p:animEffect>
                                  </p:childTnLst>
                                </p:cTn>
                              </p:par>
                              <p:par>
                                <p:cTn id="131" presetID="10" presetClass="entr" presetSubtype="0" fill="hold" nodeType="withEffect">
                                  <p:stCondLst>
                                    <p:cond delay="0"/>
                                  </p:stCondLst>
                                  <p:childTnLst>
                                    <p:set>
                                      <p:cBhvr>
                                        <p:cTn id="132" dur="1" fill="hold">
                                          <p:stCondLst>
                                            <p:cond delay="0"/>
                                          </p:stCondLst>
                                        </p:cTn>
                                        <p:tgtEl>
                                          <p:spTgt spid="753">
                                            <p:txEl>
                                              <p:pRg st="6" end="6"/>
                                            </p:txEl>
                                          </p:spTgt>
                                        </p:tgtEl>
                                        <p:attrNameLst>
                                          <p:attrName>style.visibility</p:attrName>
                                        </p:attrNameLst>
                                      </p:cBhvr>
                                      <p:to>
                                        <p:strVal val="visible"/>
                                      </p:to>
                                    </p:set>
                                    <p:animEffect transition="in" filter="fade">
                                      <p:cBhvr>
                                        <p:cTn id="133" dur="500"/>
                                        <p:tgtEl>
                                          <p:spTgt spid="753">
                                            <p:txEl>
                                              <p:pRg st="6" end="6"/>
                                            </p:txEl>
                                          </p:spTgt>
                                        </p:tgtEl>
                                      </p:cBhvr>
                                    </p:animEffect>
                                  </p:childTnLst>
                                </p:cTn>
                              </p:par>
                              <p:par>
                                <p:cTn id="134" presetID="10" presetClass="entr" presetSubtype="0" fill="hold" nodeType="withEffect">
                                  <p:stCondLst>
                                    <p:cond delay="0"/>
                                  </p:stCondLst>
                                  <p:childTnLst>
                                    <p:set>
                                      <p:cBhvr>
                                        <p:cTn id="135" dur="1" fill="hold">
                                          <p:stCondLst>
                                            <p:cond delay="0"/>
                                          </p:stCondLst>
                                        </p:cTn>
                                        <p:tgtEl>
                                          <p:spTgt spid="753">
                                            <p:txEl>
                                              <p:pRg st="7" end="7"/>
                                            </p:txEl>
                                          </p:spTgt>
                                        </p:tgtEl>
                                        <p:attrNameLst>
                                          <p:attrName>style.visibility</p:attrName>
                                        </p:attrNameLst>
                                      </p:cBhvr>
                                      <p:to>
                                        <p:strVal val="visible"/>
                                      </p:to>
                                    </p:set>
                                    <p:animEffect transition="in" filter="fade">
                                      <p:cBhvr>
                                        <p:cTn id="136" dur="500"/>
                                        <p:tgtEl>
                                          <p:spTgt spid="753">
                                            <p:txEl>
                                              <p:pRg st="7" end="7"/>
                                            </p:txEl>
                                          </p:spTgt>
                                        </p:tgtEl>
                                      </p:cBhvr>
                                    </p:animEffect>
                                  </p:childTnLst>
                                </p:cTn>
                              </p:par>
                              <p:par>
                                <p:cTn id="137" presetID="10" presetClass="entr" presetSubtype="0" fill="hold" nodeType="withEffect">
                                  <p:stCondLst>
                                    <p:cond delay="0"/>
                                  </p:stCondLst>
                                  <p:childTnLst>
                                    <p:set>
                                      <p:cBhvr>
                                        <p:cTn id="138" dur="1" fill="hold">
                                          <p:stCondLst>
                                            <p:cond delay="0"/>
                                          </p:stCondLst>
                                        </p:cTn>
                                        <p:tgtEl>
                                          <p:spTgt spid="753">
                                            <p:txEl>
                                              <p:pRg st="8" end="8"/>
                                            </p:txEl>
                                          </p:spTgt>
                                        </p:tgtEl>
                                        <p:attrNameLst>
                                          <p:attrName>style.visibility</p:attrName>
                                        </p:attrNameLst>
                                      </p:cBhvr>
                                      <p:to>
                                        <p:strVal val="visible"/>
                                      </p:to>
                                    </p:set>
                                    <p:animEffect transition="in" filter="fade">
                                      <p:cBhvr>
                                        <p:cTn id="139" dur="500"/>
                                        <p:tgtEl>
                                          <p:spTgt spid="753">
                                            <p:txEl>
                                              <p:pRg st="8" end="8"/>
                                            </p:txEl>
                                          </p:spTgt>
                                        </p:tgtEl>
                                      </p:cBhvr>
                                    </p:animEffect>
                                  </p:childTnLst>
                                </p:cTn>
                              </p:par>
                              <p:par>
                                <p:cTn id="140" presetID="10" presetClass="entr" presetSubtype="0" fill="hold" nodeType="withEffect">
                                  <p:stCondLst>
                                    <p:cond delay="0"/>
                                  </p:stCondLst>
                                  <p:childTnLst>
                                    <p:set>
                                      <p:cBhvr>
                                        <p:cTn id="141" dur="1" fill="hold">
                                          <p:stCondLst>
                                            <p:cond delay="0"/>
                                          </p:stCondLst>
                                        </p:cTn>
                                        <p:tgtEl>
                                          <p:spTgt spid="754">
                                            <p:txEl>
                                              <p:pRg st="0" end="0"/>
                                            </p:txEl>
                                          </p:spTgt>
                                        </p:tgtEl>
                                        <p:attrNameLst>
                                          <p:attrName>style.visibility</p:attrName>
                                        </p:attrNameLst>
                                      </p:cBhvr>
                                      <p:to>
                                        <p:strVal val="visible"/>
                                      </p:to>
                                    </p:set>
                                    <p:animEffect transition="in" filter="fade">
                                      <p:cBhvr>
                                        <p:cTn id="142" dur="500"/>
                                        <p:tgtEl>
                                          <p:spTgt spid="754">
                                            <p:txEl>
                                              <p:pRg st="0" end="0"/>
                                            </p:txEl>
                                          </p:spTgt>
                                        </p:tgtEl>
                                      </p:cBhvr>
                                    </p:animEffect>
                                  </p:childTnLst>
                                </p:cTn>
                              </p:par>
                              <p:par>
                                <p:cTn id="143" presetID="10" presetClass="entr" presetSubtype="0" fill="hold" nodeType="withEffect">
                                  <p:stCondLst>
                                    <p:cond delay="0"/>
                                  </p:stCondLst>
                                  <p:childTnLst>
                                    <p:set>
                                      <p:cBhvr>
                                        <p:cTn id="144" dur="1" fill="hold">
                                          <p:stCondLst>
                                            <p:cond delay="0"/>
                                          </p:stCondLst>
                                        </p:cTn>
                                        <p:tgtEl>
                                          <p:spTgt spid="754">
                                            <p:txEl>
                                              <p:pRg st="1" end="1"/>
                                            </p:txEl>
                                          </p:spTgt>
                                        </p:tgtEl>
                                        <p:attrNameLst>
                                          <p:attrName>style.visibility</p:attrName>
                                        </p:attrNameLst>
                                      </p:cBhvr>
                                      <p:to>
                                        <p:strVal val="visible"/>
                                      </p:to>
                                    </p:set>
                                    <p:animEffect transition="in" filter="fade">
                                      <p:cBhvr>
                                        <p:cTn id="145" dur="500"/>
                                        <p:tgtEl>
                                          <p:spTgt spid="754">
                                            <p:txEl>
                                              <p:pRg st="1" end="1"/>
                                            </p:txEl>
                                          </p:spTgt>
                                        </p:tgtEl>
                                      </p:cBhvr>
                                    </p:animEffect>
                                  </p:childTnLst>
                                </p:cTn>
                              </p:par>
                              <p:par>
                                <p:cTn id="146" presetID="10" presetClass="entr" presetSubtype="0" fill="hold" nodeType="withEffect">
                                  <p:stCondLst>
                                    <p:cond delay="0"/>
                                  </p:stCondLst>
                                  <p:childTnLst>
                                    <p:set>
                                      <p:cBhvr>
                                        <p:cTn id="147" dur="1" fill="hold">
                                          <p:stCondLst>
                                            <p:cond delay="0"/>
                                          </p:stCondLst>
                                        </p:cTn>
                                        <p:tgtEl>
                                          <p:spTgt spid="754">
                                            <p:txEl>
                                              <p:pRg st="2" end="2"/>
                                            </p:txEl>
                                          </p:spTgt>
                                        </p:tgtEl>
                                        <p:attrNameLst>
                                          <p:attrName>style.visibility</p:attrName>
                                        </p:attrNameLst>
                                      </p:cBhvr>
                                      <p:to>
                                        <p:strVal val="visible"/>
                                      </p:to>
                                    </p:set>
                                    <p:animEffect transition="in" filter="fade">
                                      <p:cBhvr>
                                        <p:cTn id="148" dur="500"/>
                                        <p:tgtEl>
                                          <p:spTgt spid="754">
                                            <p:txEl>
                                              <p:pRg st="2" end="2"/>
                                            </p:txEl>
                                          </p:spTgt>
                                        </p:tgtEl>
                                      </p:cBhvr>
                                    </p:animEffect>
                                  </p:childTnLst>
                                </p:cTn>
                              </p:par>
                              <p:par>
                                <p:cTn id="149" presetID="10" presetClass="entr" presetSubtype="0" fill="hold" nodeType="withEffect">
                                  <p:stCondLst>
                                    <p:cond delay="0"/>
                                  </p:stCondLst>
                                  <p:childTnLst>
                                    <p:set>
                                      <p:cBhvr>
                                        <p:cTn id="150" dur="1" fill="hold">
                                          <p:stCondLst>
                                            <p:cond delay="0"/>
                                          </p:stCondLst>
                                        </p:cTn>
                                        <p:tgtEl>
                                          <p:spTgt spid="754">
                                            <p:txEl>
                                              <p:pRg st="3" end="3"/>
                                            </p:txEl>
                                          </p:spTgt>
                                        </p:tgtEl>
                                        <p:attrNameLst>
                                          <p:attrName>style.visibility</p:attrName>
                                        </p:attrNameLst>
                                      </p:cBhvr>
                                      <p:to>
                                        <p:strVal val="visible"/>
                                      </p:to>
                                    </p:set>
                                    <p:animEffect transition="in" filter="fade">
                                      <p:cBhvr>
                                        <p:cTn id="151" dur="500"/>
                                        <p:tgtEl>
                                          <p:spTgt spid="754">
                                            <p:txEl>
                                              <p:pRg st="3" end="3"/>
                                            </p:txEl>
                                          </p:spTgt>
                                        </p:tgtEl>
                                      </p:cBhvr>
                                    </p:animEffect>
                                  </p:childTnLst>
                                </p:cTn>
                              </p:par>
                              <p:par>
                                <p:cTn id="152" presetID="10" presetClass="entr" presetSubtype="0" fill="hold" nodeType="withEffect">
                                  <p:stCondLst>
                                    <p:cond delay="0"/>
                                  </p:stCondLst>
                                  <p:childTnLst>
                                    <p:set>
                                      <p:cBhvr>
                                        <p:cTn id="153" dur="1" fill="hold">
                                          <p:stCondLst>
                                            <p:cond delay="0"/>
                                          </p:stCondLst>
                                        </p:cTn>
                                        <p:tgtEl>
                                          <p:spTgt spid="754">
                                            <p:txEl>
                                              <p:pRg st="4" end="4"/>
                                            </p:txEl>
                                          </p:spTgt>
                                        </p:tgtEl>
                                        <p:attrNameLst>
                                          <p:attrName>style.visibility</p:attrName>
                                        </p:attrNameLst>
                                      </p:cBhvr>
                                      <p:to>
                                        <p:strVal val="visible"/>
                                      </p:to>
                                    </p:set>
                                    <p:animEffect transition="in" filter="fade">
                                      <p:cBhvr>
                                        <p:cTn id="154" dur="500"/>
                                        <p:tgtEl>
                                          <p:spTgt spid="754">
                                            <p:txEl>
                                              <p:pRg st="4" end="4"/>
                                            </p:txEl>
                                          </p:spTgt>
                                        </p:tgtEl>
                                      </p:cBhvr>
                                    </p:animEffect>
                                  </p:childTnLst>
                                </p:cTn>
                              </p:par>
                              <p:par>
                                <p:cTn id="155" presetID="10" presetClass="entr" presetSubtype="0" fill="hold" nodeType="withEffect">
                                  <p:stCondLst>
                                    <p:cond delay="0"/>
                                  </p:stCondLst>
                                  <p:childTnLst>
                                    <p:set>
                                      <p:cBhvr>
                                        <p:cTn id="156" dur="1" fill="hold">
                                          <p:stCondLst>
                                            <p:cond delay="0"/>
                                          </p:stCondLst>
                                        </p:cTn>
                                        <p:tgtEl>
                                          <p:spTgt spid="754">
                                            <p:txEl>
                                              <p:pRg st="5" end="5"/>
                                            </p:txEl>
                                          </p:spTgt>
                                        </p:tgtEl>
                                        <p:attrNameLst>
                                          <p:attrName>style.visibility</p:attrName>
                                        </p:attrNameLst>
                                      </p:cBhvr>
                                      <p:to>
                                        <p:strVal val="visible"/>
                                      </p:to>
                                    </p:set>
                                    <p:animEffect transition="in" filter="fade">
                                      <p:cBhvr>
                                        <p:cTn id="157" dur="500"/>
                                        <p:tgtEl>
                                          <p:spTgt spid="754">
                                            <p:txEl>
                                              <p:pRg st="5" end="5"/>
                                            </p:txEl>
                                          </p:spTgt>
                                        </p:tgtEl>
                                      </p:cBhvr>
                                    </p:animEffect>
                                  </p:childTnLst>
                                </p:cTn>
                              </p:par>
                              <p:par>
                                <p:cTn id="158" presetID="10" presetClass="entr" presetSubtype="0" fill="hold" nodeType="withEffect">
                                  <p:stCondLst>
                                    <p:cond delay="0"/>
                                  </p:stCondLst>
                                  <p:childTnLst>
                                    <p:set>
                                      <p:cBhvr>
                                        <p:cTn id="159" dur="1" fill="hold">
                                          <p:stCondLst>
                                            <p:cond delay="0"/>
                                          </p:stCondLst>
                                        </p:cTn>
                                        <p:tgtEl>
                                          <p:spTgt spid="754">
                                            <p:txEl>
                                              <p:pRg st="6" end="6"/>
                                            </p:txEl>
                                          </p:spTgt>
                                        </p:tgtEl>
                                        <p:attrNameLst>
                                          <p:attrName>style.visibility</p:attrName>
                                        </p:attrNameLst>
                                      </p:cBhvr>
                                      <p:to>
                                        <p:strVal val="visible"/>
                                      </p:to>
                                    </p:set>
                                    <p:animEffect transition="in" filter="fade">
                                      <p:cBhvr>
                                        <p:cTn id="160" dur="500"/>
                                        <p:tgtEl>
                                          <p:spTgt spid="754">
                                            <p:txEl>
                                              <p:pRg st="6" end="6"/>
                                            </p:txEl>
                                          </p:spTgt>
                                        </p:tgtEl>
                                      </p:cBhvr>
                                    </p:animEffect>
                                  </p:childTnLst>
                                </p:cTn>
                              </p:par>
                              <p:par>
                                <p:cTn id="161" presetID="10" presetClass="entr" presetSubtype="0" fill="hold" nodeType="withEffect">
                                  <p:stCondLst>
                                    <p:cond delay="0"/>
                                  </p:stCondLst>
                                  <p:childTnLst>
                                    <p:set>
                                      <p:cBhvr>
                                        <p:cTn id="162" dur="1" fill="hold">
                                          <p:stCondLst>
                                            <p:cond delay="0"/>
                                          </p:stCondLst>
                                        </p:cTn>
                                        <p:tgtEl>
                                          <p:spTgt spid="754">
                                            <p:txEl>
                                              <p:pRg st="7" end="7"/>
                                            </p:txEl>
                                          </p:spTgt>
                                        </p:tgtEl>
                                        <p:attrNameLst>
                                          <p:attrName>style.visibility</p:attrName>
                                        </p:attrNameLst>
                                      </p:cBhvr>
                                      <p:to>
                                        <p:strVal val="visible"/>
                                      </p:to>
                                    </p:set>
                                    <p:animEffect transition="in" filter="fade">
                                      <p:cBhvr>
                                        <p:cTn id="163" dur="500"/>
                                        <p:tgtEl>
                                          <p:spTgt spid="754">
                                            <p:txEl>
                                              <p:pRg st="7" end="7"/>
                                            </p:txEl>
                                          </p:spTgt>
                                        </p:tgtEl>
                                      </p:cBhvr>
                                    </p:animEffect>
                                  </p:childTnLst>
                                </p:cTn>
                              </p:par>
                              <p:par>
                                <p:cTn id="164" presetID="10" presetClass="entr" presetSubtype="0" fill="hold" nodeType="withEffect">
                                  <p:stCondLst>
                                    <p:cond delay="0"/>
                                  </p:stCondLst>
                                  <p:childTnLst>
                                    <p:set>
                                      <p:cBhvr>
                                        <p:cTn id="165" dur="1" fill="hold">
                                          <p:stCondLst>
                                            <p:cond delay="0"/>
                                          </p:stCondLst>
                                        </p:cTn>
                                        <p:tgtEl>
                                          <p:spTgt spid="754">
                                            <p:txEl>
                                              <p:pRg st="8" end="8"/>
                                            </p:txEl>
                                          </p:spTgt>
                                        </p:tgtEl>
                                        <p:attrNameLst>
                                          <p:attrName>style.visibility</p:attrName>
                                        </p:attrNameLst>
                                      </p:cBhvr>
                                      <p:to>
                                        <p:strVal val="visible"/>
                                      </p:to>
                                    </p:set>
                                    <p:animEffect transition="in" filter="fade">
                                      <p:cBhvr>
                                        <p:cTn id="166" dur="500"/>
                                        <p:tgtEl>
                                          <p:spTgt spid="75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1 Namirial Heritage Organisation Base">
  <p:cSld name="V1 Namirial Heritage Organisation Base">
    <p:spTree>
      <p:nvGrpSpPr>
        <p:cNvPr id="1" name="Shape 756"/>
        <p:cNvGrpSpPr/>
        <p:nvPr/>
      </p:nvGrpSpPr>
      <p:grpSpPr>
        <a:xfrm>
          <a:off x="0" y="0"/>
          <a:ext cx="0" cy="0"/>
          <a:chOff x="0" y="0"/>
          <a:chExt cx="0" cy="0"/>
        </a:xfrm>
      </p:grpSpPr>
      <p:sp>
        <p:nvSpPr>
          <p:cNvPr id="757" name="Google Shape;757;p50"/>
          <p:cNvSpPr txBox="1"/>
          <p:nvPr/>
        </p:nvSpPr>
        <p:spPr>
          <a:xfrm>
            <a:off x="1312313"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58" name="Google Shape;758;p50"/>
          <p:cNvSpPr txBox="1"/>
          <p:nvPr/>
        </p:nvSpPr>
        <p:spPr>
          <a:xfrm>
            <a:off x="489332" y="941474"/>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6"/>
                </a:solidFill>
                <a:latin typeface="Open Sans"/>
                <a:ea typeface="Open Sans"/>
                <a:cs typeface="Open Sans"/>
                <a:sym typeface="Open Sans"/>
              </a:rPr>
              <a:t>From Namirial </a:t>
            </a:r>
            <a:r>
              <a:rPr lang="en-US" sz="1500">
                <a:solidFill>
                  <a:schemeClr val="accent6"/>
                </a:solidFill>
                <a:latin typeface="Open Sans"/>
                <a:ea typeface="Open Sans"/>
                <a:cs typeface="Open Sans"/>
                <a:sym typeface="Open Sans"/>
              </a:rPr>
              <a:t>Heritage Organisation</a:t>
            </a:r>
            <a:endParaRPr/>
          </a:p>
        </p:txBody>
      </p:sp>
      <p:sp>
        <p:nvSpPr>
          <p:cNvPr id="759" name="Google Shape;759;p50"/>
          <p:cNvSpPr>
            <a:spLocks noGrp="1"/>
          </p:cNvSpPr>
          <p:nvPr>
            <p:ph type="pic" idx="2"/>
          </p:nvPr>
        </p:nvSpPr>
        <p:spPr>
          <a:xfrm>
            <a:off x="1518085" y="1545912"/>
            <a:ext cx="1593001" cy="1593001"/>
          </a:xfrm>
          <a:prstGeom prst="ellipse">
            <a:avLst/>
          </a:prstGeom>
          <a:noFill/>
          <a:ln>
            <a:noFill/>
          </a:ln>
        </p:spPr>
      </p:sp>
      <p:sp>
        <p:nvSpPr>
          <p:cNvPr id="760" name="Google Shape;760;p50"/>
          <p:cNvSpPr txBox="1"/>
          <p:nvPr/>
        </p:nvSpPr>
        <p:spPr>
          <a:xfrm>
            <a:off x="3709616"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1" name="Google Shape;761;p50"/>
          <p:cNvSpPr>
            <a:spLocks noGrp="1"/>
          </p:cNvSpPr>
          <p:nvPr>
            <p:ph type="pic" idx="3"/>
          </p:nvPr>
        </p:nvSpPr>
        <p:spPr>
          <a:xfrm>
            <a:off x="3915388" y="1545912"/>
            <a:ext cx="1593001" cy="1593001"/>
          </a:xfrm>
          <a:prstGeom prst="ellipse">
            <a:avLst/>
          </a:prstGeom>
          <a:noFill/>
          <a:ln>
            <a:noFill/>
          </a:ln>
        </p:spPr>
      </p:sp>
      <p:sp>
        <p:nvSpPr>
          <p:cNvPr id="762" name="Google Shape;762;p50"/>
          <p:cNvSpPr txBox="1"/>
          <p:nvPr/>
        </p:nvSpPr>
        <p:spPr>
          <a:xfrm>
            <a:off x="6106919"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3" name="Google Shape;763;p50"/>
          <p:cNvSpPr>
            <a:spLocks noGrp="1"/>
          </p:cNvSpPr>
          <p:nvPr>
            <p:ph type="pic" idx="4"/>
          </p:nvPr>
        </p:nvSpPr>
        <p:spPr>
          <a:xfrm>
            <a:off x="6312691" y="1545912"/>
            <a:ext cx="1593001" cy="1593001"/>
          </a:xfrm>
          <a:prstGeom prst="ellipse">
            <a:avLst/>
          </a:prstGeom>
          <a:noFill/>
          <a:ln>
            <a:noFill/>
          </a:ln>
        </p:spPr>
      </p:sp>
      <p:sp>
        <p:nvSpPr>
          <p:cNvPr id="764" name="Google Shape;764;p50"/>
          <p:cNvSpPr txBox="1"/>
          <p:nvPr/>
        </p:nvSpPr>
        <p:spPr>
          <a:xfrm>
            <a:off x="8709994" y="3233516"/>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5" name="Google Shape;765;p50"/>
          <p:cNvSpPr>
            <a:spLocks noGrp="1"/>
          </p:cNvSpPr>
          <p:nvPr>
            <p:ph type="pic" idx="5"/>
          </p:nvPr>
        </p:nvSpPr>
        <p:spPr>
          <a:xfrm>
            <a:off x="8915766" y="1545912"/>
            <a:ext cx="1593001" cy="1593001"/>
          </a:xfrm>
          <a:prstGeom prst="ellipse">
            <a:avLst/>
          </a:prstGeom>
          <a:noFill/>
          <a:ln>
            <a:noFill/>
          </a:ln>
        </p:spPr>
      </p:sp>
      <p:sp>
        <p:nvSpPr>
          <p:cNvPr id="766" name="Google Shape;766;p50"/>
          <p:cNvSpPr txBox="1"/>
          <p:nvPr/>
        </p:nvSpPr>
        <p:spPr>
          <a:xfrm>
            <a:off x="1312313"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7" name="Google Shape;767;p50"/>
          <p:cNvSpPr>
            <a:spLocks noGrp="1"/>
          </p:cNvSpPr>
          <p:nvPr>
            <p:ph type="pic" idx="6"/>
          </p:nvPr>
        </p:nvSpPr>
        <p:spPr>
          <a:xfrm>
            <a:off x="1518085" y="3979175"/>
            <a:ext cx="1593001" cy="1593001"/>
          </a:xfrm>
          <a:prstGeom prst="ellipse">
            <a:avLst/>
          </a:prstGeom>
          <a:noFill/>
          <a:ln>
            <a:noFill/>
          </a:ln>
        </p:spPr>
      </p:sp>
      <p:sp>
        <p:nvSpPr>
          <p:cNvPr id="768" name="Google Shape;768;p50"/>
          <p:cNvSpPr txBox="1"/>
          <p:nvPr/>
        </p:nvSpPr>
        <p:spPr>
          <a:xfrm>
            <a:off x="3709616"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69" name="Google Shape;769;p50"/>
          <p:cNvSpPr>
            <a:spLocks noGrp="1"/>
          </p:cNvSpPr>
          <p:nvPr>
            <p:ph type="pic" idx="7"/>
          </p:nvPr>
        </p:nvSpPr>
        <p:spPr>
          <a:xfrm>
            <a:off x="3915388" y="3979175"/>
            <a:ext cx="1593001" cy="1593001"/>
          </a:xfrm>
          <a:prstGeom prst="ellipse">
            <a:avLst/>
          </a:prstGeom>
          <a:noFill/>
          <a:ln>
            <a:noFill/>
          </a:ln>
        </p:spPr>
      </p:sp>
      <p:sp>
        <p:nvSpPr>
          <p:cNvPr id="770" name="Google Shape;770;p50"/>
          <p:cNvSpPr txBox="1"/>
          <p:nvPr/>
        </p:nvSpPr>
        <p:spPr>
          <a:xfrm>
            <a:off x="6106919"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71" name="Google Shape;771;p50"/>
          <p:cNvSpPr>
            <a:spLocks noGrp="1"/>
          </p:cNvSpPr>
          <p:nvPr>
            <p:ph type="pic" idx="8"/>
          </p:nvPr>
        </p:nvSpPr>
        <p:spPr>
          <a:xfrm>
            <a:off x="6312691" y="3979175"/>
            <a:ext cx="1593001" cy="1593001"/>
          </a:xfrm>
          <a:prstGeom prst="ellipse">
            <a:avLst/>
          </a:prstGeom>
          <a:noFill/>
          <a:ln>
            <a:noFill/>
          </a:ln>
        </p:spPr>
      </p:sp>
      <p:sp>
        <p:nvSpPr>
          <p:cNvPr id="772" name="Google Shape;772;p50"/>
          <p:cNvSpPr txBox="1"/>
          <p:nvPr/>
        </p:nvSpPr>
        <p:spPr>
          <a:xfrm>
            <a:off x="8709994" y="5666779"/>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Name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Job title</a:t>
            </a:r>
            <a:endParaRPr/>
          </a:p>
        </p:txBody>
      </p:sp>
      <p:sp>
        <p:nvSpPr>
          <p:cNvPr id="773" name="Google Shape;773;p50"/>
          <p:cNvSpPr>
            <a:spLocks noGrp="1"/>
          </p:cNvSpPr>
          <p:nvPr>
            <p:ph type="pic" idx="9"/>
          </p:nvPr>
        </p:nvSpPr>
        <p:spPr>
          <a:xfrm>
            <a:off x="8915766" y="3979175"/>
            <a:ext cx="1593001" cy="1593001"/>
          </a:xfrm>
          <a:prstGeom prst="ellipse">
            <a:avLst/>
          </a:prstGeom>
          <a:noFill/>
          <a:ln>
            <a:noFill/>
          </a:ln>
        </p:spPr>
      </p:sp>
      <p:sp>
        <p:nvSpPr>
          <p:cNvPr id="774" name="Google Shape;774;p50"/>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1 Team Base">
  <p:cSld name="V1 Team Base">
    <p:spTree>
      <p:nvGrpSpPr>
        <p:cNvPr id="1" name="Shape 775"/>
        <p:cNvGrpSpPr/>
        <p:nvPr/>
      </p:nvGrpSpPr>
      <p:grpSpPr>
        <a:xfrm>
          <a:off x="0" y="0"/>
          <a:ext cx="0" cy="0"/>
          <a:chOff x="0" y="0"/>
          <a:chExt cx="0" cy="0"/>
        </a:xfrm>
      </p:grpSpPr>
      <p:sp>
        <p:nvSpPr>
          <p:cNvPr id="776" name="Google Shape;776;p51"/>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7" name="Google Shape;777;p51"/>
          <p:cNvSpPr>
            <a:spLocks noGrp="1"/>
          </p:cNvSpPr>
          <p:nvPr>
            <p:ph type="pic" idx="2"/>
          </p:nvPr>
        </p:nvSpPr>
        <p:spPr>
          <a:xfrm>
            <a:off x="1793851" y="1427759"/>
            <a:ext cx="1181100" cy="836613"/>
          </a:xfrm>
          <a:prstGeom prst="rect">
            <a:avLst/>
          </a:prstGeom>
          <a:noFill/>
          <a:ln>
            <a:noFill/>
          </a:ln>
        </p:spPr>
      </p:sp>
      <p:sp>
        <p:nvSpPr>
          <p:cNvPr id="778" name="Google Shape;778;p51"/>
          <p:cNvSpPr txBox="1">
            <a:spLocks noGrp="1"/>
          </p:cNvSpPr>
          <p:nvPr>
            <p:ph type="body" idx="1"/>
          </p:nvPr>
        </p:nvSpPr>
        <p:spPr>
          <a:xfrm>
            <a:off x="1363733"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79" name="Google Shape;779;p51"/>
          <p:cNvSpPr txBox="1">
            <a:spLocks noGrp="1"/>
          </p:cNvSpPr>
          <p:nvPr>
            <p:ph type="body" idx="3"/>
          </p:nvPr>
        </p:nvSpPr>
        <p:spPr>
          <a:xfrm>
            <a:off x="1363733"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0" name="Google Shape;780;p51"/>
          <p:cNvSpPr>
            <a:spLocks noGrp="1"/>
          </p:cNvSpPr>
          <p:nvPr>
            <p:ph type="pic" idx="4"/>
          </p:nvPr>
        </p:nvSpPr>
        <p:spPr>
          <a:xfrm>
            <a:off x="4237338" y="1427759"/>
            <a:ext cx="1181100" cy="836613"/>
          </a:xfrm>
          <a:prstGeom prst="rect">
            <a:avLst/>
          </a:prstGeom>
          <a:noFill/>
          <a:ln>
            <a:noFill/>
          </a:ln>
        </p:spPr>
      </p:sp>
      <p:sp>
        <p:nvSpPr>
          <p:cNvPr id="781" name="Google Shape;781;p51"/>
          <p:cNvSpPr txBox="1">
            <a:spLocks noGrp="1"/>
          </p:cNvSpPr>
          <p:nvPr>
            <p:ph type="body" idx="5"/>
          </p:nvPr>
        </p:nvSpPr>
        <p:spPr>
          <a:xfrm>
            <a:off x="3807220"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2" name="Google Shape;782;p51"/>
          <p:cNvSpPr txBox="1">
            <a:spLocks noGrp="1"/>
          </p:cNvSpPr>
          <p:nvPr>
            <p:ph type="body" idx="6"/>
          </p:nvPr>
        </p:nvSpPr>
        <p:spPr>
          <a:xfrm>
            <a:off x="3807220"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3" name="Google Shape;783;p51"/>
          <p:cNvSpPr>
            <a:spLocks noGrp="1"/>
          </p:cNvSpPr>
          <p:nvPr>
            <p:ph type="pic" idx="7"/>
          </p:nvPr>
        </p:nvSpPr>
        <p:spPr>
          <a:xfrm>
            <a:off x="1793851" y="3861022"/>
            <a:ext cx="1181100" cy="836613"/>
          </a:xfrm>
          <a:prstGeom prst="rect">
            <a:avLst/>
          </a:prstGeom>
          <a:noFill/>
          <a:ln>
            <a:noFill/>
          </a:ln>
        </p:spPr>
      </p:sp>
      <p:sp>
        <p:nvSpPr>
          <p:cNvPr id="784" name="Google Shape;784;p51"/>
          <p:cNvSpPr txBox="1">
            <a:spLocks noGrp="1"/>
          </p:cNvSpPr>
          <p:nvPr>
            <p:ph type="body" idx="8"/>
          </p:nvPr>
        </p:nvSpPr>
        <p:spPr>
          <a:xfrm>
            <a:off x="1363733"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5" name="Google Shape;785;p51"/>
          <p:cNvSpPr txBox="1">
            <a:spLocks noGrp="1"/>
          </p:cNvSpPr>
          <p:nvPr>
            <p:ph type="body" idx="9"/>
          </p:nvPr>
        </p:nvSpPr>
        <p:spPr>
          <a:xfrm>
            <a:off x="1363733"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6" name="Google Shape;786;p51"/>
          <p:cNvSpPr>
            <a:spLocks noGrp="1"/>
          </p:cNvSpPr>
          <p:nvPr>
            <p:ph type="pic" idx="13"/>
          </p:nvPr>
        </p:nvSpPr>
        <p:spPr>
          <a:xfrm>
            <a:off x="4237338" y="3861022"/>
            <a:ext cx="1181100" cy="836613"/>
          </a:xfrm>
          <a:prstGeom prst="rect">
            <a:avLst/>
          </a:prstGeom>
          <a:noFill/>
          <a:ln>
            <a:noFill/>
          </a:ln>
        </p:spPr>
      </p:sp>
      <p:sp>
        <p:nvSpPr>
          <p:cNvPr id="787" name="Google Shape;787;p51"/>
          <p:cNvSpPr txBox="1">
            <a:spLocks noGrp="1"/>
          </p:cNvSpPr>
          <p:nvPr>
            <p:ph type="body" idx="14"/>
          </p:nvPr>
        </p:nvSpPr>
        <p:spPr>
          <a:xfrm>
            <a:off x="3807220"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8" name="Google Shape;788;p51"/>
          <p:cNvSpPr txBox="1">
            <a:spLocks noGrp="1"/>
          </p:cNvSpPr>
          <p:nvPr>
            <p:ph type="body" idx="15"/>
          </p:nvPr>
        </p:nvSpPr>
        <p:spPr>
          <a:xfrm>
            <a:off x="3807220"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89" name="Google Shape;789;p51"/>
          <p:cNvSpPr>
            <a:spLocks noGrp="1"/>
          </p:cNvSpPr>
          <p:nvPr>
            <p:ph type="pic" idx="16"/>
          </p:nvPr>
        </p:nvSpPr>
        <p:spPr>
          <a:xfrm>
            <a:off x="6680825" y="1427759"/>
            <a:ext cx="1181100" cy="836613"/>
          </a:xfrm>
          <a:prstGeom prst="rect">
            <a:avLst/>
          </a:prstGeom>
          <a:noFill/>
          <a:ln>
            <a:noFill/>
          </a:ln>
        </p:spPr>
      </p:sp>
      <p:sp>
        <p:nvSpPr>
          <p:cNvPr id="790" name="Google Shape;790;p51"/>
          <p:cNvSpPr txBox="1">
            <a:spLocks noGrp="1"/>
          </p:cNvSpPr>
          <p:nvPr>
            <p:ph type="body" idx="17"/>
          </p:nvPr>
        </p:nvSpPr>
        <p:spPr>
          <a:xfrm>
            <a:off x="6250707"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1" name="Google Shape;791;p51"/>
          <p:cNvSpPr txBox="1">
            <a:spLocks noGrp="1"/>
          </p:cNvSpPr>
          <p:nvPr>
            <p:ph type="body" idx="18"/>
          </p:nvPr>
        </p:nvSpPr>
        <p:spPr>
          <a:xfrm>
            <a:off x="6250707"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2" name="Google Shape;792;p51"/>
          <p:cNvSpPr>
            <a:spLocks noGrp="1"/>
          </p:cNvSpPr>
          <p:nvPr>
            <p:ph type="pic" idx="19"/>
          </p:nvPr>
        </p:nvSpPr>
        <p:spPr>
          <a:xfrm>
            <a:off x="9124312" y="1427759"/>
            <a:ext cx="1181100" cy="836613"/>
          </a:xfrm>
          <a:prstGeom prst="rect">
            <a:avLst/>
          </a:prstGeom>
          <a:noFill/>
          <a:ln>
            <a:noFill/>
          </a:ln>
        </p:spPr>
      </p:sp>
      <p:sp>
        <p:nvSpPr>
          <p:cNvPr id="793" name="Google Shape;793;p51"/>
          <p:cNvSpPr txBox="1">
            <a:spLocks noGrp="1"/>
          </p:cNvSpPr>
          <p:nvPr>
            <p:ph type="body" idx="20"/>
          </p:nvPr>
        </p:nvSpPr>
        <p:spPr>
          <a:xfrm>
            <a:off x="8694194" y="2400505"/>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4" name="Google Shape;794;p51"/>
          <p:cNvSpPr txBox="1">
            <a:spLocks noGrp="1"/>
          </p:cNvSpPr>
          <p:nvPr>
            <p:ph type="body" idx="21"/>
          </p:nvPr>
        </p:nvSpPr>
        <p:spPr>
          <a:xfrm>
            <a:off x="8694194" y="3098274"/>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5" name="Google Shape;795;p51"/>
          <p:cNvSpPr>
            <a:spLocks noGrp="1"/>
          </p:cNvSpPr>
          <p:nvPr>
            <p:ph type="pic" idx="22"/>
          </p:nvPr>
        </p:nvSpPr>
        <p:spPr>
          <a:xfrm>
            <a:off x="6680825" y="3861022"/>
            <a:ext cx="1181100" cy="836613"/>
          </a:xfrm>
          <a:prstGeom prst="rect">
            <a:avLst/>
          </a:prstGeom>
          <a:noFill/>
          <a:ln>
            <a:noFill/>
          </a:ln>
        </p:spPr>
      </p:sp>
      <p:sp>
        <p:nvSpPr>
          <p:cNvPr id="796" name="Google Shape;796;p51"/>
          <p:cNvSpPr txBox="1">
            <a:spLocks noGrp="1"/>
          </p:cNvSpPr>
          <p:nvPr>
            <p:ph type="body" idx="23"/>
          </p:nvPr>
        </p:nvSpPr>
        <p:spPr>
          <a:xfrm>
            <a:off x="6250707"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7" name="Google Shape;797;p51"/>
          <p:cNvSpPr txBox="1">
            <a:spLocks noGrp="1"/>
          </p:cNvSpPr>
          <p:nvPr>
            <p:ph type="body" idx="24"/>
          </p:nvPr>
        </p:nvSpPr>
        <p:spPr>
          <a:xfrm>
            <a:off x="6250707"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798" name="Google Shape;798;p51"/>
          <p:cNvSpPr>
            <a:spLocks noGrp="1"/>
          </p:cNvSpPr>
          <p:nvPr>
            <p:ph type="pic" idx="25"/>
          </p:nvPr>
        </p:nvSpPr>
        <p:spPr>
          <a:xfrm>
            <a:off x="9124312" y="3861022"/>
            <a:ext cx="1181100" cy="836613"/>
          </a:xfrm>
          <a:prstGeom prst="rect">
            <a:avLst/>
          </a:prstGeom>
          <a:noFill/>
          <a:ln>
            <a:noFill/>
          </a:ln>
        </p:spPr>
      </p:sp>
      <p:sp>
        <p:nvSpPr>
          <p:cNvPr id="799" name="Google Shape;799;p51"/>
          <p:cNvSpPr txBox="1">
            <a:spLocks noGrp="1"/>
          </p:cNvSpPr>
          <p:nvPr>
            <p:ph type="body" idx="26"/>
          </p:nvPr>
        </p:nvSpPr>
        <p:spPr>
          <a:xfrm>
            <a:off x="8694194" y="4833768"/>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920"/>
              <a:buNone/>
              <a:defRPr sz="1600"/>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00" name="Google Shape;800;p51"/>
          <p:cNvSpPr txBox="1">
            <a:spLocks noGrp="1"/>
          </p:cNvSpPr>
          <p:nvPr>
            <p:ph type="body" idx="27"/>
          </p:nvPr>
        </p:nvSpPr>
        <p:spPr>
          <a:xfrm>
            <a:off x="8694194" y="5531537"/>
            <a:ext cx="2041336" cy="62170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67"/>
              </a:spcBef>
              <a:spcAft>
                <a:spcPts val="0"/>
              </a:spcAft>
              <a:buSzPts val="1440"/>
              <a:buNone/>
              <a:defRPr sz="1200">
                <a:solidFill>
                  <a:schemeClr val="accent6"/>
                </a:solidFill>
              </a:defRPr>
            </a:lvl1pPr>
            <a:lvl2pPr marL="914400" lvl="1" indent="-228600" algn="l">
              <a:lnSpc>
                <a:spcPct val="110000"/>
              </a:lnSpc>
              <a:spcBef>
                <a:spcPts val="1067"/>
              </a:spcBef>
              <a:spcAft>
                <a:spcPts val="0"/>
              </a:spcAft>
              <a:buSzPts val="1200"/>
              <a:buNone/>
              <a:defRPr sz="1200"/>
            </a:lvl2pPr>
            <a:lvl3pPr marL="1371600" lvl="2" indent="-228600" algn="l">
              <a:lnSpc>
                <a:spcPct val="110000"/>
              </a:lnSpc>
              <a:spcBef>
                <a:spcPts val="1067"/>
              </a:spcBef>
              <a:spcAft>
                <a:spcPts val="0"/>
              </a:spcAft>
              <a:buSzPts val="1200"/>
              <a:buNone/>
              <a:defRPr sz="1200"/>
            </a:lvl3pPr>
            <a:lvl4pPr marL="1828800" lvl="3" indent="-228600" algn="l">
              <a:lnSpc>
                <a:spcPct val="110000"/>
              </a:lnSpc>
              <a:spcBef>
                <a:spcPts val="1067"/>
              </a:spcBef>
              <a:spcAft>
                <a:spcPts val="0"/>
              </a:spcAft>
              <a:buSzPts val="960"/>
              <a:buNone/>
              <a:defRPr sz="1200"/>
            </a:lvl4pPr>
            <a:lvl5pPr marL="2286000" lvl="4" indent="-228600" algn="l">
              <a:lnSpc>
                <a:spcPct val="110000"/>
              </a:lnSpc>
              <a:spcBef>
                <a:spcPts val="1067"/>
              </a:spcBef>
              <a:spcAft>
                <a:spcPts val="0"/>
              </a:spcAft>
              <a:buSzPts val="720"/>
              <a:buNone/>
              <a:defRPr sz="12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2 Overview">
  <p:cSld name="V2 Overview">
    <p:spTree>
      <p:nvGrpSpPr>
        <p:cNvPr id="1" name="Shape 25"/>
        <p:cNvGrpSpPr/>
        <p:nvPr/>
      </p:nvGrpSpPr>
      <p:grpSpPr>
        <a:xfrm>
          <a:off x="0" y="0"/>
          <a:ext cx="0" cy="0"/>
          <a:chOff x="0" y="0"/>
          <a:chExt cx="0" cy="0"/>
        </a:xfrm>
      </p:grpSpPr>
      <p:sp>
        <p:nvSpPr>
          <p:cNvPr id="26" name="Google Shape;26;p4"/>
          <p:cNvSpPr/>
          <p:nvPr/>
        </p:nvSpPr>
        <p:spPr>
          <a:xfrm>
            <a:off x="0" y="6388963"/>
            <a:ext cx="4051177" cy="469037"/>
          </a:xfrm>
          <a:prstGeom prst="rect">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Arial"/>
              <a:ea typeface="Arial"/>
              <a:cs typeface="Arial"/>
              <a:sym typeface="Arial"/>
            </a:endParaRPr>
          </a:p>
        </p:txBody>
      </p:sp>
      <p:sp>
        <p:nvSpPr>
          <p:cNvPr id="27" name="Google Shape;27;p4"/>
          <p:cNvSpPr/>
          <p:nvPr/>
        </p:nvSpPr>
        <p:spPr>
          <a:xfrm>
            <a:off x="0" y="0"/>
            <a:ext cx="2169122"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8" name="Google Shape;28;p4"/>
          <p:cNvSpPr/>
          <p:nvPr/>
        </p:nvSpPr>
        <p:spPr>
          <a:xfrm>
            <a:off x="1559705" y="759419"/>
            <a:ext cx="1432877" cy="1432877"/>
          </a:xfrm>
          <a:prstGeom prst="ellipse">
            <a:avLst/>
          </a:prstGeom>
          <a:solidFill>
            <a:schemeClr val="lt1"/>
          </a:solidFill>
          <a:ln>
            <a:noFill/>
          </a:ln>
          <a:effectLst>
            <a:outerShdw blurRad="63500" dist="50800" dir="3480000" algn="ctr" rotWithShape="0">
              <a:schemeClr val="dk1">
                <a:alpha val="12941"/>
              </a:scheme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29" name="Google Shape;29;p4"/>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lvl1pPr marL="457200" marR="0" lvl="0" indent="-228600" algn="ctr">
              <a:lnSpc>
                <a:spcPct val="100000"/>
              </a:lnSpc>
              <a:spcBef>
                <a:spcPts val="1067"/>
              </a:spcBef>
              <a:spcAft>
                <a:spcPts val="0"/>
              </a:spcAft>
              <a:buClr>
                <a:schemeClr val="lt1"/>
              </a:buClr>
              <a:buSzPts val="7920"/>
              <a:buFont typeface="Open Sans SemiBold"/>
              <a:buNone/>
              <a:defRPr sz="6600">
                <a:solidFill>
                  <a:schemeClr val="dk2"/>
                </a:solidFill>
                <a:latin typeface="Open Sans SemiBold"/>
                <a:ea typeface="Open Sans SemiBold"/>
                <a:cs typeface="Open Sans SemiBold"/>
                <a:sym typeface="Open Sans SemiBold"/>
              </a:defRPr>
            </a:lvl1pPr>
            <a:lvl2pPr marL="914400" lvl="1"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2pPr>
            <a:lvl3pPr marL="1371600" lvl="2" indent="-330200" algn="l">
              <a:lnSpc>
                <a:spcPct val="110000"/>
              </a:lnSpc>
              <a:spcBef>
                <a:spcPts val="1067"/>
              </a:spcBef>
              <a:spcAft>
                <a:spcPts val="0"/>
              </a:spcAft>
              <a:buClr>
                <a:schemeClr val="lt1"/>
              </a:buClr>
              <a:buSzPts val="1600"/>
              <a:buFont typeface="Open Sans SemiBold"/>
              <a:buAutoNum type="arabicPeriod"/>
              <a:defRPr>
                <a:solidFill>
                  <a:schemeClr val="lt1"/>
                </a:solidFill>
                <a:latin typeface="Quattrocento Sans"/>
                <a:ea typeface="Quattrocento Sans"/>
                <a:cs typeface="Quattrocento Sans"/>
                <a:sym typeface="Quattrocento Sans"/>
              </a:defRPr>
            </a:lvl3pPr>
            <a:lvl4pPr marL="1828800" lvl="3" indent="-228600" algn="l">
              <a:lnSpc>
                <a:spcPct val="110000"/>
              </a:lnSpc>
              <a:spcBef>
                <a:spcPts val="1067"/>
              </a:spcBef>
              <a:spcAft>
                <a:spcPts val="0"/>
              </a:spcAft>
              <a:buClr>
                <a:schemeClr val="lt1"/>
              </a:buClr>
              <a:buSzPts val="1280"/>
              <a:buFont typeface="Open Sans SemiBold"/>
              <a:buNone/>
              <a:defRPr>
                <a:solidFill>
                  <a:schemeClr val="lt1"/>
                </a:solidFill>
                <a:latin typeface="Quattrocento Sans"/>
                <a:ea typeface="Quattrocento Sans"/>
                <a:cs typeface="Quattrocento Sans"/>
                <a:sym typeface="Quattrocento Sans"/>
              </a:defRPr>
            </a:lvl4pPr>
            <a:lvl5pPr marL="2286000" lvl="4" indent="-289560" algn="l">
              <a:lnSpc>
                <a:spcPct val="110000"/>
              </a:lnSpc>
              <a:spcBef>
                <a:spcPts val="1067"/>
              </a:spcBef>
              <a:spcAft>
                <a:spcPts val="0"/>
              </a:spcAft>
              <a:buSzPts val="96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30" name="Google Shape;30;p4"/>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67"/>
              </a:spcBef>
              <a:spcAft>
                <a:spcPts val="0"/>
              </a:spcAft>
              <a:buSzPts val="2400"/>
              <a:buChar char="•"/>
              <a:defRPr sz="2000">
                <a:latin typeface="Open Sans"/>
                <a:ea typeface="Open Sans"/>
                <a:cs typeface="Open Sans"/>
                <a:sym typeface="Open Sans"/>
              </a:defRPr>
            </a:lvl1pPr>
            <a:lvl2pPr marL="914400" lvl="1" indent="-355600" algn="l">
              <a:lnSpc>
                <a:spcPct val="110000"/>
              </a:lnSpc>
              <a:spcBef>
                <a:spcPts val="1067"/>
              </a:spcBef>
              <a:spcAft>
                <a:spcPts val="0"/>
              </a:spcAft>
              <a:buSzPts val="2000"/>
              <a:buChar char="•"/>
              <a:defRPr sz="2000">
                <a:latin typeface="Open Sans"/>
                <a:ea typeface="Open Sans"/>
                <a:cs typeface="Open Sans"/>
                <a:sym typeface="Open Sans"/>
              </a:defRPr>
            </a:lvl2pPr>
            <a:lvl3pPr marL="1371600" lvl="2" indent="-355600" algn="l">
              <a:lnSpc>
                <a:spcPct val="110000"/>
              </a:lnSpc>
              <a:spcBef>
                <a:spcPts val="1067"/>
              </a:spcBef>
              <a:spcAft>
                <a:spcPts val="0"/>
              </a:spcAft>
              <a:buSzPts val="2000"/>
              <a:buChar char="o"/>
              <a:defRPr sz="2000">
                <a:latin typeface="Open Sans"/>
                <a:ea typeface="Open Sans"/>
                <a:cs typeface="Open Sans"/>
                <a:sym typeface="Open Sans"/>
              </a:defRPr>
            </a:lvl3pPr>
            <a:lvl4pPr marL="1828800" lvl="3" indent="-330200" algn="l">
              <a:lnSpc>
                <a:spcPct val="110000"/>
              </a:lnSpc>
              <a:spcBef>
                <a:spcPts val="1067"/>
              </a:spcBef>
              <a:spcAft>
                <a:spcPts val="0"/>
              </a:spcAft>
              <a:buSzPts val="1600"/>
              <a:buChar char="o"/>
              <a:defRPr sz="2000">
                <a:latin typeface="Open Sans"/>
                <a:ea typeface="Open Sans"/>
                <a:cs typeface="Open Sans"/>
                <a:sym typeface="Open Sans"/>
              </a:defRPr>
            </a:lvl4pPr>
            <a:lvl5pPr marL="2286000" lvl="4" indent="-304800" algn="l">
              <a:lnSpc>
                <a:spcPct val="110000"/>
              </a:lnSpc>
              <a:spcBef>
                <a:spcPts val="1067"/>
              </a:spcBef>
              <a:spcAft>
                <a:spcPts val="0"/>
              </a:spcAft>
              <a:buSzPts val="1200"/>
              <a:buChar char="⬥"/>
              <a:defRPr sz="2000">
                <a:latin typeface="Open Sans"/>
                <a:ea typeface="Open Sans"/>
                <a:cs typeface="Open Sans"/>
                <a:sym typeface="Open Sans"/>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32" name="Google Shape;32;p4"/>
          <p:cNvSpPr txBox="1"/>
          <p:nvPr/>
        </p:nvSpPr>
        <p:spPr>
          <a:xfrm>
            <a:off x="9612445" y="6573655"/>
            <a:ext cx="2227407"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33" name="Google Shape;33;p4"/>
          <p:cNvPicPr preferRelativeResize="0"/>
          <p:nvPr/>
        </p:nvPicPr>
        <p:blipFill rotWithShape="1">
          <a:blip r:embed="rId2">
            <a:alphaModFix/>
          </a:blip>
          <a:srcRect/>
          <a:stretch/>
        </p:blipFill>
        <p:spPr>
          <a:xfrm>
            <a:off x="8518286" y="6534181"/>
            <a:ext cx="1009970" cy="24842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1 Namirial Top Management Team">
  <p:cSld name="V1 Namirial Top Management Team">
    <p:spTree>
      <p:nvGrpSpPr>
        <p:cNvPr id="1" name="Shape 801"/>
        <p:cNvGrpSpPr/>
        <p:nvPr/>
      </p:nvGrpSpPr>
      <p:grpSpPr>
        <a:xfrm>
          <a:off x="0" y="0"/>
          <a:ext cx="0" cy="0"/>
          <a:chOff x="0" y="0"/>
          <a:chExt cx="0" cy="0"/>
        </a:xfrm>
      </p:grpSpPr>
      <p:pic>
        <p:nvPicPr>
          <p:cNvPr id="802" name="Google Shape;802;p52"/>
          <p:cNvPicPr preferRelativeResize="0"/>
          <p:nvPr/>
        </p:nvPicPr>
        <p:blipFill rotWithShape="1">
          <a:blip r:embed="rId2">
            <a:alphaModFix/>
          </a:blip>
          <a:srcRect/>
          <a:stretch/>
        </p:blipFill>
        <p:spPr>
          <a:xfrm>
            <a:off x="617196" y="2876459"/>
            <a:ext cx="1019798" cy="1019798"/>
          </a:xfrm>
          <a:prstGeom prst="ellipse">
            <a:avLst/>
          </a:prstGeom>
          <a:noFill/>
          <a:ln w="9525" cap="flat" cmpd="sng">
            <a:solidFill>
              <a:srgbClr val="D8D8D8"/>
            </a:solidFill>
            <a:prstDash val="solid"/>
            <a:round/>
            <a:headEnd type="none" w="sm" len="sm"/>
            <a:tailEnd type="none" w="sm" len="sm"/>
          </a:ln>
        </p:spPr>
      </p:pic>
      <p:pic>
        <p:nvPicPr>
          <p:cNvPr id="803" name="Google Shape;803;p52"/>
          <p:cNvPicPr preferRelativeResize="0"/>
          <p:nvPr/>
        </p:nvPicPr>
        <p:blipFill rotWithShape="1">
          <a:blip r:embed="rId3">
            <a:alphaModFix/>
          </a:blip>
          <a:srcRect/>
          <a:stretch/>
        </p:blipFill>
        <p:spPr>
          <a:xfrm>
            <a:off x="6789929" y="4774050"/>
            <a:ext cx="1031190" cy="1031190"/>
          </a:xfrm>
          <a:prstGeom prst="ellipse">
            <a:avLst/>
          </a:prstGeom>
          <a:noFill/>
          <a:ln w="76200" cap="flat" cmpd="sng">
            <a:solidFill>
              <a:schemeClr val="accent1"/>
            </a:solidFill>
            <a:prstDash val="solid"/>
            <a:round/>
            <a:headEnd type="none" w="sm" len="sm"/>
            <a:tailEnd type="none" w="sm" len="sm"/>
          </a:ln>
        </p:spPr>
      </p:pic>
      <p:sp>
        <p:nvSpPr>
          <p:cNvPr id="804" name="Google Shape;804;p52"/>
          <p:cNvSpPr txBox="1"/>
          <p:nvPr/>
        </p:nvSpPr>
        <p:spPr>
          <a:xfrm>
            <a:off x="6689504" y="5845345"/>
            <a:ext cx="125934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 </a:t>
            </a:r>
            <a:endParaRPr/>
          </a:p>
        </p:txBody>
      </p:sp>
      <p:pic>
        <p:nvPicPr>
          <p:cNvPr id="805" name="Google Shape;805;p52"/>
          <p:cNvPicPr preferRelativeResize="0"/>
          <p:nvPr/>
        </p:nvPicPr>
        <p:blipFill rotWithShape="1">
          <a:blip r:embed="rId4">
            <a:alphaModFix/>
          </a:blip>
          <a:srcRect/>
          <a:stretch/>
        </p:blipFill>
        <p:spPr>
          <a:xfrm>
            <a:off x="617196" y="4726228"/>
            <a:ext cx="1019798" cy="1019798"/>
          </a:xfrm>
          <a:prstGeom prst="ellipse">
            <a:avLst/>
          </a:prstGeom>
          <a:noFill/>
          <a:ln w="9525" cap="flat" cmpd="sng">
            <a:solidFill>
              <a:srgbClr val="D8D8D8"/>
            </a:solidFill>
            <a:prstDash val="solid"/>
            <a:round/>
            <a:headEnd type="none" w="sm" len="sm"/>
            <a:tailEnd type="none" w="sm" len="sm"/>
          </a:ln>
        </p:spPr>
      </p:pic>
      <p:sp>
        <p:nvSpPr>
          <p:cNvPr id="806" name="Google Shape;806;p52"/>
          <p:cNvSpPr txBox="1"/>
          <p:nvPr/>
        </p:nvSpPr>
        <p:spPr>
          <a:xfrm>
            <a:off x="347261" y="5855978"/>
            <a:ext cx="15596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Romania </a:t>
            </a:r>
            <a:endParaRPr/>
          </a:p>
        </p:txBody>
      </p:sp>
      <p:pic>
        <p:nvPicPr>
          <p:cNvPr id="807" name="Google Shape;807;p52"/>
          <p:cNvPicPr preferRelativeResize="0"/>
          <p:nvPr/>
        </p:nvPicPr>
        <p:blipFill rotWithShape="1">
          <a:blip r:embed="rId5">
            <a:alphaModFix/>
          </a:blip>
          <a:srcRect/>
          <a:stretch/>
        </p:blipFill>
        <p:spPr>
          <a:xfrm>
            <a:off x="2148416" y="4704389"/>
            <a:ext cx="1041637" cy="1041637"/>
          </a:xfrm>
          <a:prstGeom prst="ellipse">
            <a:avLst/>
          </a:prstGeom>
          <a:noFill/>
          <a:ln w="9525" cap="flat" cmpd="sng">
            <a:solidFill>
              <a:srgbClr val="D8D8D8"/>
            </a:solidFill>
            <a:prstDash val="solid"/>
            <a:round/>
            <a:headEnd type="none" w="sm" len="sm"/>
            <a:tailEnd type="none" w="sm" len="sm"/>
          </a:ln>
        </p:spPr>
      </p:pic>
      <p:sp>
        <p:nvSpPr>
          <p:cNvPr id="808" name="Google Shape;808;p52"/>
          <p:cNvSpPr txBox="1"/>
          <p:nvPr/>
        </p:nvSpPr>
        <p:spPr>
          <a:xfrm>
            <a:off x="1995575" y="5855978"/>
            <a:ext cx="134731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Namirial Austria</a:t>
            </a:r>
            <a:endParaRPr/>
          </a:p>
        </p:txBody>
      </p:sp>
      <p:pic>
        <p:nvPicPr>
          <p:cNvPr id="809" name="Google Shape;809;p52"/>
          <p:cNvPicPr preferRelativeResize="0"/>
          <p:nvPr/>
        </p:nvPicPr>
        <p:blipFill rotWithShape="1">
          <a:blip r:embed="rId6">
            <a:alphaModFix/>
          </a:blip>
          <a:srcRect/>
          <a:stretch/>
        </p:blipFill>
        <p:spPr>
          <a:xfrm>
            <a:off x="3700004" y="2876459"/>
            <a:ext cx="1019798" cy="1019798"/>
          </a:xfrm>
          <a:prstGeom prst="ellipse">
            <a:avLst/>
          </a:prstGeom>
          <a:noFill/>
          <a:ln w="9525" cap="flat" cmpd="sng">
            <a:solidFill>
              <a:srgbClr val="D8D8D8"/>
            </a:solidFill>
            <a:prstDash val="solid"/>
            <a:round/>
            <a:headEnd type="none" w="sm" len="sm"/>
            <a:tailEnd type="none" w="sm" len="sm"/>
          </a:ln>
        </p:spPr>
      </p:pic>
      <p:sp>
        <p:nvSpPr>
          <p:cNvPr id="810" name="Google Shape;810;p52"/>
          <p:cNvSpPr txBox="1"/>
          <p:nvPr/>
        </p:nvSpPr>
        <p:spPr>
          <a:xfrm>
            <a:off x="3373041" y="3975825"/>
            <a:ext cx="167372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Luigi-Enrico Tomasini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Customer Success </a:t>
            </a:r>
            <a:endParaRPr/>
          </a:p>
        </p:txBody>
      </p:sp>
      <p:pic>
        <p:nvPicPr>
          <p:cNvPr id="811" name="Google Shape;811;p52"/>
          <p:cNvPicPr preferRelativeResize="0"/>
          <p:nvPr/>
        </p:nvPicPr>
        <p:blipFill rotWithShape="1">
          <a:blip r:embed="rId7">
            <a:alphaModFix/>
          </a:blip>
          <a:srcRect/>
          <a:stretch/>
        </p:blipFill>
        <p:spPr>
          <a:xfrm>
            <a:off x="5242652" y="2876459"/>
            <a:ext cx="1019799" cy="1019799"/>
          </a:xfrm>
          <a:prstGeom prst="ellipse">
            <a:avLst/>
          </a:prstGeom>
          <a:noFill/>
          <a:ln w="9525" cap="flat" cmpd="sng">
            <a:solidFill>
              <a:srgbClr val="D8D8D8"/>
            </a:solidFill>
            <a:prstDash val="solid"/>
            <a:round/>
            <a:headEnd type="none" w="sm" len="sm"/>
            <a:tailEnd type="none" w="sm" len="sm"/>
          </a:ln>
        </p:spPr>
      </p:pic>
      <p:sp>
        <p:nvSpPr>
          <p:cNvPr id="812" name="Google Shape;812;p52"/>
          <p:cNvSpPr txBox="1"/>
          <p:nvPr/>
        </p:nvSpPr>
        <p:spPr>
          <a:xfrm>
            <a:off x="4992576" y="3975825"/>
            <a:ext cx="1519951"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Luca Romagnoli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Accounts &amp;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13" name="Google Shape;813;p52"/>
          <p:cNvPicPr preferRelativeResize="0"/>
          <p:nvPr/>
        </p:nvPicPr>
        <p:blipFill rotWithShape="1">
          <a:blip r:embed="rId8">
            <a:alphaModFix/>
          </a:blip>
          <a:srcRect/>
          <a:stretch/>
        </p:blipFill>
        <p:spPr>
          <a:xfrm>
            <a:off x="5243072" y="4786282"/>
            <a:ext cx="1018958" cy="1018958"/>
          </a:xfrm>
          <a:prstGeom prst="ellipse">
            <a:avLst/>
          </a:prstGeom>
          <a:noFill/>
          <a:ln w="9525" cap="flat" cmpd="sng">
            <a:solidFill>
              <a:srgbClr val="D8D8D8"/>
            </a:solidFill>
            <a:prstDash val="solid"/>
            <a:round/>
            <a:headEnd type="none" w="sm" len="sm"/>
            <a:tailEnd type="none" w="sm" len="sm"/>
          </a:ln>
        </p:spPr>
      </p:pic>
      <p:sp>
        <p:nvSpPr>
          <p:cNvPr id="814" name="Google Shape;814;p52"/>
          <p:cNvSpPr txBox="1"/>
          <p:nvPr/>
        </p:nvSpPr>
        <p:spPr>
          <a:xfrm>
            <a:off x="5000487" y="5870152"/>
            <a:ext cx="150412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sp>
        <p:nvSpPr>
          <p:cNvPr id="815" name="Google Shape;815;p52"/>
          <p:cNvSpPr txBox="1"/>
          <p:nvPr/>
        </p:nvSpPr>
        <p:spPr>
          <a:xfrm>
            <a:off x="364239" y="3971204"/>
            <a:ext cx="152571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Managing Director International Markets </a:t>
            </a:r>
            <a:endParaRPr/>
          </a:p>
        </p:txBody>
      </p:sp>
      <p:pic>
        <p:nvPicPr>
          <p:cNvPr id="816" name="Google Shape;816;p52"/>
          <p:cNvPicPr preferRelativeResize="0"/>
          <p:nvPr/>
        </p:nvPicPr>
        <p:blipFill rotWithShape="1">
          <a:blip r:embed="rId9">
            <a:alphaModFix/>
          </a:blip>
          <a:srcRect/>
          <a:stretch/>
        </p:blipFill>
        <p:spPr>
          <a:xfrm>
            <a:off x="2140457" y="2852603"/>
            <a:ext cx="1057555" cy="1063121"/>
          </a:xfrm>
          <a:prstGeom prst="ellipse">
            <a:avLst/>
          </a:prstGeom>
          <a:noFill/>
          <a:ln w="9525" cap="flat" cmpd="sng">
            <a:solidFill>
              <a:srgbClr val="D8D8D8"/>
            </a:solidFill>
            <a:prstDash val="solid"/>
            <a:round/>
            <a:headEnd type="none" w="sm" len="sm"/>
            <a:tailEnd type="none" w="sm" len="sm"/>
          </a:ln>
        </p:spPr>
      </p:pic>
      <p:sp>
        <p:nvSpPr>
          <p:cNvPr id="817" name="Google Shape;817;p52"/>
          <p:cNvSpPr txBox="1"/>
          <p:nvPr/>
        </p:nvSpPr>
        <p:spPr>
          <a:xfrm>
            <a:off x="1903503" y="3975825"/>
            <a:ext cx="153146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Ruda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Director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E-Commerce</a:t>
            </a:r>
            <a:endParaRPr sz="1000">
              <a:solidFill>
                <a:schemeClr val="dk1"/>
              </a:solidFill>
              <a:latin typeface="Open Sans"/>
              <a:ea typeface="Open Sans"/>
              <a:cs typeface="Open Sans"/>
              <a:sym typeface="Open Sans"/>
            </a:endParaRPr>
          </a:p>
        </p:txBody>
      </p:sp>
      <p:pic>
        <p:nvPicPr>
          <p:cNvPr id="818" name="Google Shape;818;p52"/>
          <p:cNvPicPr preferRelativeResize="0"/>
          <p:nvPr/>
        </p:nvPicPr>
        <p:blipFill rotWithShape="1">
          <a:blip r:embed="rId10">
            <a:alphaModFix/>
          </a:blip>
          <a:srcRect/>
          <a:stretch/>
        </p:blipFill>
        <p:spPr>
          <a:xfrm>
            <a:off x="3700004" y="1001333"/>
            <a:ext cx="1019799" cy="1019799"/>
          </a:xfrm>
          <a:prstGeom prst="ellipse">
            <a:avLst/>
          </a:prstGeom>
          <a:noFill/>
          <a:ln w="9525" cap="flat" cmpd="sng">
            <a:solidFill>
              <a:srgbClr val="D8D8D8"/>
            </a:solidFill>
            <a:prstDash val="solid"/>
            <a:round/>
            <a:headEnd type="none" w="sm" len="sm"/>
            <a:tailEnd type="none" w="sm" len="sm"/>
          </a:ln>
        </p:spPr>
      </p:pic>
      <p:sp>
        <p:nvSpPr>
          <p:cNvPr id="819" name="Google Shape;819;p52"/>
          <p:cNvSpPr txBox="1"/>
          <p:nvPr/>
        </p:nvSpPr>
        <p:spPr>
          <a:xfrm>
            <a:off x="3449119" y="2121436"/>
            <a:ext cx="1521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Soldea Bora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Human Ressources Officer </a:t>
            </a:r>
            <a:endParaRPr/>
          </a:p>
        </p:txBody>
      </p:sp>
      <p:pic>
        <p:nvPicPr>
          <p:cNvPr id="820" name="Google Shape;820;p52"/>
          <p:cNvPicPr preferRelativeResize="0"/>
          <p:nvPr/>
        </p:nvPicPr>
        <p:blipFill rotWithShape="1">
          <a:blip r:embed="rId11">
            <a:alphaModFix/>
          </a:blip>
          <a:srcRect/>
          <a:stretch/>
        </p:blipFill>
        <p:spPr>
          <a:xfrm>
            <a:off x="5242652" y="1001333"/>
            <a:ext cx="1019799" cy="1019799"/>
          </a:xfrm>
          <a:prstGeom prst="ellipse">
            <a:avLst/>
          </a:prstGeom>
          <a:noFill/>
          <a:ln w="9525" cap="flat" cmpd="sng">
            <a:solidFill>
              <a:srgbClr val="D8D8D8"/>
            </a:solidFill>
            <a:prstDash val="solid"/>
            <a:round/>
            <a:headEnd type="none" w="sm" len="sm"/>
            <a:tailEnd type="none" w="sm" len="sm"/>
          </a:ln>
        </p:spPr>
      </p:pic>
      <p:sp>
        <p:nvSpPr>
          <p:cNvPr id="821" name="Google Shape;821;p52"/>
          <p:cNvSpPr txBox="1"/>
          <p:nvPr/>
        </p:nvSpPr>
        <p:spPr>
          <a:xfrm>
            <a:off x="4919267"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Technology Officer</a:t>
            </a:r>
            <a:endParaRPr sz="1000">
              <a:solidFill>
                <a:schemeClr val="dk1"/>
              </a:solidFill>
              <a:latin typeface="Open Sans"/>
              <a:ea typeface="Open Sans"/>
              <a:cs typeface="Open Sans"/>
              <a:sym typeface="Open Sans"/>
            </a:endParaRPr>
          </a:p>
        </p:txBody>
      </p:sp>
      <p:pic>
        <p:nvPicPr>
          <p:cNvPr id="822" name="Google Shape;822;p52"/>
          <p:cNvPicPr preferRelativeResize="0"/>
          <p:nvPr/>
        </p:nvPicPr>
        <p:blipFill rotWithShape="1">
          <a:blip r:embed="rId12">
            <a:alphaModFix/>
          </a:blip>
          <a:srcRect/>
          <a:stretch/>
        </p:blipFill>
        <p:spPr>
          <a:xfrm>
            <a:off x="617195" y="1001334"/>
            <a:ext cx="1019800" cy="1019800"/>
          </a:xfrm>
          <a:prstGeom prst="ellipse">
            <a:avLst/>
          </a:prstGeom>
          <a:noFill/>
          <a:ln w="9525" cap="flat" cmpd="sng">
            <a:solidFill>
              <a:srgbClr val="D8D8D8"/>
            </a:solidFill>
            <a:prstDash val="solid"/>
            <a:round/>
            <a:headEnd type="none" w="sm" len="sm"/>
            <a:tailEnd type="none" w="sm" len="sm"/>
          </a:ln>
        </p:spPr>
      </p:pic>
      <p:sp>
        <p:nvSpPr>
          <p:cNvPr id="823" name="Google Shape;823;p52"/>
          <p:cNvSpPr txBox="1"/>
          <p:nvPr/>
        </p:nvSpPr>
        <p:spPr>
          <a:xfrm>
            <a:off x="433589" y="2121436"/>
            <a:ext cx="138701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Executive Officer</a:t>
            </a:r>
            <a:endParaRPr/>
          </a:p>
        </p:txBody>
      </p:sp>
      <p:pic>
        <p:nvPicPr>
          <p:cNvPr id="824" name="Google Shape;824;p52"/>
          <p:cNvPicPr preferRelativeResize="0"/>
          <p:nvPr/>
        </p:nvPicPr>
        <p:blipFill rotWithShape="1">
          <a:blip r:embed="rId13">
            <a:alphaModFix/>
          </a:blip>
          <a:srcRect/>
          <a:stretch/>
        </p:blipFill>
        <p:spPr>
          <a:xfrm>
            <a:off x="2159335" y="1001333"/>
            <a:ext cx="1019799" cy="1019799"/>
          </a:xfrm>
          <a:prstGeom prst="ellipse">
            <a:avLst/>
          </a:prstGeom>
          <a:noFill/>
          <a:ln w="9525" cap="flat" cmpd="sng">
            <a:solidFill>
              <a:srgbClr val="D8D8D8"/>
            </a:solidFill>
            <a:prstDash val="solid"/>
            <a:round/>
            <a:headEnd type="none" w="sm" len="sm"/>
            <a:tailEnd type="none" w="sm" len="sm"/>
          </a:ln>
        </p:spPr>
      </p:pic>
      <p:sp>
        <p:nvSpPr>
          <p:cNvPr id="825" name="Google Shape;825;p52"/>
          <p:cNvSpPr txBox="1"/>
          <p:nvPr/>
        </p:nvSpPr>
        <p:spPr>
          <a:xfrm>
            <a:off x="1973115" y="2121436"/>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Roberto Negro </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Chief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Financial Officer </a:t>
            </a:r>
            <a:endParaRPr/>
          </a:p>
        </p:txBody>
      </p:sp>
      <p:pic>
        <p:nvPicPr>
          <p:cNvPr id="826" name="Google Shape;826;p52"/>
          <p:cNvPicPr preferRelativeResize="0"/>
          <p:nvPr/>
        </p:nvPicPr>
        <p:blipFill rotWithShape="1">
          <a:blip r:embed="rId14">
            <a:alphaModFix/>
          </a:blip>
          <a:srcRect/>
          <a:stretch/>
        </p:blipFill>
        <p:spPr>
          <a:xfrm>
            <a:off x="10770202" y="996570"/>
            <a:ext cx="1018367" cy="1018367"/>
          </a:xfrm>
          <a:prstGeom prst="ellipse">
            <a:avLst/>
          </a:prstGeom>
          <a:noFill/>
          <a:ln w="9525" cap="flat" cmpd="sng">
            <a:solidFill>
              <a:srgbClr val="D8D8D8"/>
            </a:solidFill>
            <a:prstDash val="solid"/>
            <a:round/>
            <a:headEnd type="none" w="sm" len="sm"/>
            <a:tailEnd type="none" w="sm" len="sm"/>
          </a:ln>
        </p:spPr>
      </p:pic>
      <p:sp>
        <p:nvSpPr>
          <p:cNvPr id="827" name="Google Shape;827;p52"/>
          <p:cNvSpPr txBox="1"/>
          <p:nvPr/>
        </p:nvSpPr>
        <p:spPr>
          <a:xfrm>
            <a:off x="10583267" y="2124585"/>
            <a:ext cx="13922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Giancarlo Beraudo</a:t>
            </a:r>
            <a:br>
              <a:rPr lang="en-US" sz="1000" b="1">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Partner</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Ambienta</a:t>
            </a:r>
            <a:endParaRPr/>
          </a:p>
        </p:txBody>
      </p:sp>
      <p:pic>
        <p:nvPicPr>
          <p:cNvPr id="828" name="Google Shape;828;p52"/>
          <p:cNvPicPr preferRelativeResize="0"/>
          <p:nvPr/>
        </p:nvPicPr>
        <p:blipFill rotWithShape="1">
          <a:blip r:embed="rId15">
            <a:alphaModFix/>
          </a:blip>
          <a:srcRect/>
          <a:stretch/>
        </p:blipFill>
        <p:spPr>
          <a:xfrm>
            <a:off x="9376511" y="995138"/>
            <a:ext cx="1019799" cy="1019799"/>
          </a:xfrm>
          <a:prstGeom prst="ellipse">
            <a:avLst/>
          </a:prstGeom>
          <a:noFill/>
          <a:ln w="9525" cap="flat" cmpd="sng">
            <a:solidFill>
              <a:srgbClr val="D8D8D8"/>
            </a:solidFill>
            <a:prstDash val="solid"/>
            <a:round/>
            <a:headEnd type="none" w="sm" len="sm"/>
            <a:tailEnd type="none" w="sm" len="sm"/>
          </a:ln>
        </p:spPr>
      </p:pic>
      <p:sp>
        <p:nvSpPr>
          <p:cNvPr id="829" name="Google Shape;829;p52"/>
          <p:cNvSpPr txBox="1"/>
          <p:nvPr/>
        </p:nvSpPr>
        <p:spPr>
          <a:xfrm>
            <a:off x="9205463" y="2088097"/>
            <a:ext cx="138177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Carlo Salizzoni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Advisor Strategy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 M&amp;A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0" name="Google Shape;830;p52"/>
          <p:cNvPicPr preferRelativeResize="0"/>
          <p:nvPr/>
        </p:nvPicPr>
        <p:blipFill rotWithShape="1">
          <a:blip r:embed="rId16">
            <a:alphaModFix/>
          </a:blip>
          <a:srcRect/>
          <a:stretch/>
        </p:blipFill>
        <p:spPr>
          <a:xfrm>
            <a:off x="6766479" y="1001333"/>
            <a:ext cx="1019799" cy="1019799"/>
          </a:xfrm>
          <a:prstGeom prst="ellipse">
            <a:avLst/>
          </a:prstGeom>
          <a:noFill/>
          <a:ln w="9525" cap="flat" cmpd="sng">
            <a:solidFill>
              <a:srgbClr val="D8D8D8"/>
            </a:solidFill>
            <a:prstDash val="solid"/>
            <a:round/>
            <a:headEnd type="none" w="sm" len="sm"/>
            <a:tailEnd type="none" w="sm" len="sm"/>
          </a:ln>
        </p:spPr>
      </p:pic>
      <p:sp>
        <p:nvSpPr>
          <p:cNvPr id="831" name="Google Shape;831;p52"/>
          <p:cNvSpPr txBox="1"/>
          <p:nvPr/>
        </p:nvSpPr>
        <p:spPr>
          <a:xfrm>
            <a:off x="6443094" y="2121436"/>
            <a:ext cx="16665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Giacomelli</a:t>
            </a:r>
            <a:endParaRPr sz="1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Chief Business Development Officer</a:t>
            </a:r>
            <a:endParaRPr sz="1000">
              <a:solidFill>
                <a:schemeClr val="dk1"/>
              </a:solidFill>
              <a:latin typeface="Open Sans"/>
              <a:ea typeface="Open Sans"/>
              <a:cs typeface="Open Sans"/>
              <a:sym typeface="Open Sans"/>
            </a:endParaRPr>
          </a:p>
        </p:txBody>
      </p:sp>
      <p:pic>
        <p:nvPicPr>
          <p:cNvPr id="832" name="Google Shape;832;p52"/>
          <p:cNvPicPr preferRelativeResize="0"/>
          <p:nvPr/>
        </p:nvPicPr>
        <p:blipFill rotWithShape="1">
          <a:blip r:embed="rId17">
            <a:alphaModFix/>
          </a:blip>
          <a:srcRect/>
          <a:stretch/>
        </p:blipFill>
        <p:spPr>
          <a:xfrm>
            <a:off x="8185665" y="2876460"/>
            <a:ext cx="1019798" cy="1019798"/>
          </a:xfrm>
          <a:prstGeom prst="ellipse">
            <a:avLst/>
          </a:prstGeom>
          <a:noFill/>
          <a:ln w="9525" cap="flat" cmpd="sng">
            <a:solidFill>
              <a:srgbClr val="D8D8D8"/>
            </a:solidFill>
            <a:prstDash val="solid"/>
            <a:round/>
            <a:headEnd type="none" w="sm" len="sm"/>
            <a:tailEnd type="none" w="sm" len="sm"/>
          </a:ln>
        </p:spPr>
      </p:pic>
      <p:sp>
        <p:nvSpPr>
          <p:cNvPr id="833" name="Google Shape;833;p52"/>
          <p:cNvSpPr txBox="1"/>
          <p:nvPr/>
        </p:nvSpPr>
        <p:spPr>
          <a:xfrm>
            <a:off x="7861468" y="3975825"/>
            <a:ext cx="167372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Cecucci</a:t>
            </a:r>
            <a:r>
              <a:rPr lang="en-US" sz="1000">
                <a:solidFill>
                  <a:schemeClr val="dk1"/>
                </a:solidFill>
                <a:latin typeface="Open Sans"/>
                <a:ea typeface="Open Sans"/>
                <a:cs typeface="Open Sans"/>
                <a:sym typeface="Open Sans"/>
              </a:rPr>
              <a:t>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Head of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Administration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4" name="Google Shape;834;p52"/>
          <p:cNvPicPr preferRelativeResize="0"/>
          <p:nvPr/>
        </p:nvPicPr>
        <p:blipFill rotWithShape="1">
          <a:blip r:embed="rId18">
            <a:alphaModFix/>
          </a:blip>
          <a:srcRect/>
          <a:stretch/>
        </p:blipFill>
        <p:spPr>
          <a:xfrm>
            <a:off x="6766479" y="2876459"/>
            <a:ext cx="1019798" cy="1019798"/>
          </a:xfrm>
          <a:prstGeom prst="ellipse">
            <a:avLst/>
          </a:prstGeom>
          <a:noFill/>
          <a:ln w="9525" cap="flat" cmpd="sng">
            <a:solidFill>
              <a:srgbClr val="D8D8D8"/>
            </a:solidFill>
            <a:prstDash val="solid"/>
            <a:round/>
            <a:headEnd type="none" w="sm" len="sm"/>
            <a:tailEnd type="none" w="sm" len="sm"/>
          </a:ln>
        </p:spPr>
      </p:pic>
      <p:sp>
        <p:nvSpPr>
          <p:cNvPr id="835" name="Google Shape;835;p52"/>
          <p:cNvSpPr txBox="1"/>
          <p:nvPr/>
        </p:nvSpPr>
        <p:spPr>
          <a:xfrm>
            <a:off x="6510647" y="3975825"/>
            <a:ext cx="153146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Enrico Checchin</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Sales Director Product Partners Italy </a:t>
            </a:r>
            <a:endParaRPr/>
          </a:p>
          <a:p>
            <a:pPr marL="0" marR="0" lvl="0" indent="0" algn="ctr" rtl="0">
              <a:spcBef>
                <a:spcPts val="0"/>
              </a:spcBef>
              <a:spcAft>
                <a:spcPts val="0"/>
              </a:spcAft>
              <a:buNone/>
            </a:pPr>
            <a:endParaRPr sz="1000">
              <a:solidFill>
                <a:schemeClr val="dk1"/>
              </a:solidFill>
              <a:latin typeface="Open Sans"/>
              <a:ea typeface="Open Sans"/>
              <a:cs typeface="Open Sans"/>
              <a:sym typeface="Open Sans"/>
            </a:endParaRPr>
          </a:p>
        </p:txBody>
      </p:sp>
      <p:pic>
        <p:nvPicPr>
          <p:cNvPr id="836" name="Google Shape;836;p52"/>
          <p:cNvPicPr preferRelativeResize="0"/>
          <p:nvPr/>
        </p:nvPicPr>
        <p:blipFill rotWithShape="1">
          <a:blip r:embed="rId19">
            <a:alphaModFix/>
          </a:blip>
          <a:srcRect/>
          <a:stretch/>
        </p:blipFill>
        <p:spPr>
          <a:xfrm>
            <a:off x="3718696" y="4789599"/>
            <a:ext cx="982414" cy="996349"/>
          </a:xfrm>
          <a:prstGeom prst="ellipse">
            <a:avLst/>
          </a:prstGeom>
          <a:noFill/>
          <a:ln w="9525" cap="flat" cmpd="sng">
            <a:solidFill>
              <a:srgbClr val="D8D8D8"/>
            </a:solidFill>
            <a:prstDash val="solid"/>
            <a:round/>
            <a:headEnd type="none" w="sm" len="sm"/>
            <a:tailEnd type="none" w="sm" len="sm"/>
          </a:ln>
        </p:spPr>
      </p:pic>
      <p:sp>
        <p:nvSpPr>
          <p:cNvPr id="837" name="Google Shape;837;p52"/>
          <p:cNvSpPr txBox="1"/>
          <p:nvPr/>
        </p:nvSpPr>
        <p:spPr>
          <a:xfrm>
            <a:off x="3564521" y="5860894"/>
            <a:ext cx="129076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Gianluca Donnini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Managing Director Namirial Brazil</a:t>
            </a:r>
            <a:endParaRPr/>
          </a:p>
        </p:txBody>
      </p:sp>
      <p:sp>
        <p:nvSpPr>
          <p:cNvPr id="838" name="Google Shape;838;p52"/>
          <p:cNvSpPr/>
          <p:nvPr/>
        </p:nvSpPr>
        <p:spPr>
          <a:xfrm>
            <a:off x="9782894" y="5277868"/>
            <a:ext cx="360000" cy="360000"/>
          </a:xfrm>
          <a:prstGeom prst="ellipse">
            <a:avLst/>
          </a:prstGeom>
          <a:noFill/>
          <a:ln w="127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39" name="Google Shape;839;p52"/>
          <p:cNvSpPr txBox="1"/>
          <p:nvPr/>
        </p:nvSpPr>
        <p:spPr>
          <a:xfrm>
            <a:off x="10191647" y="5279058"/>
            <a:ext cx="16737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accent1"/>
                </a:solidFill>
                <a:latin typeface="Open Sans"/>
                <a:ea typeface="Open Sans"/>
                <a:cs typeface="Open Sans"/>
                <a:sym typeface="Open Sans"/>
              </a:rPr>
              <a:t>Joined in 2020/21 - post acquisition by Ambienta</a:t>
            </a:r>
            <a:endParaRPr/>
          </a:p>
        </p:txBody>
      </p:sp>
      <p:sp>
        <p:nvSpPr>
          <p:cNvPr id="840" name="Google Shape;840;p52"/>
          <p:cNvSpPr/>
          <p:nvPr/>
        </p:nvSpPr>
        <p:spPr>
          <a:xfrm>
            <a:off x="9794618" y="5793681"/>
            <a:ext cx="360000" cy="360000"/>
          </a:xfrm>
          <a:prstGeom prst="ellipse">
            <a:avLst/>
          </a:prstGeom>
          <a:noFill/>
          <a:ln w="50800" cap="flat" cmpd="sng">
            <a:solidFill>
              <a:schemeClr val="accent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41" name="Google Shape;841;p52"/>
          <p:cNvSpPr txBox="1"/>
          <p:nvPr/>
        </p:nvSpPr>
        <p:spPr>
          <a:xfrm>
            <a:off x="10224137" y="5850066"/>
            <a:ext cx="167372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accent1"/>
                </a:solidFill>
                <a:latin typeface="Open Sans"/>
                <a:ea typeface="Open Sans"/>
                <a:cs typeface="Open Sans"/>
                <a:sym typeface="Open Sans"/>
              </a:rPr>
              <a:t>In today’s call </a:t>
            </a:r>
            <a:endParaRPr/>
          </a:p>
        </p:txBody>
      </p:sp>
      <p:pic>
        <p:nvPicPr>
          <p:cNvPr id="842" name="Google Shape;842;p52" descr="Podcast mit einfarbiger Füllung"/>
          <p:cNvPicPr preferRelativeResize="0"/>
          <p:nvPr/>
        </p:nvPicPr>
        <p:blipFill rotWithShape="1">
          <a:blip r:embed="rId20">
            <a:alphaModFix/>
          </a:blip>
          <a:srcRect/>
          <a:stretch/>
        </p:blipFill>
        <p:spPr>
          <a:xfrm>
            <a:off x="9829788" y="5828856"/>
            <a:ext cx="293193" cy="293193"/>
          </a:xfrm>
          <a:prstGeom prst="rect">
            <a:avLst/>
          </a:prstGeom>
          <a:noFill/>
          <a:ln>
            <a:noFill/>
          </a:ln>
        </p:spPr>
      </p:pic>
      <p:sp>
        <p:nvSpPr>
          <p:cNvPr id="843" name="Google Shape;843;p52"/>
          <p:cNvSpPr txBox="1"/>
          <p:nvPr/>
        </p:nvSpPr>
        <p:spPr>
          <a:xfrm>
            <a:off x="9846901" y="517122"/>
            <a:ext cx="167372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Open Sans"/>
                <a:ea typeface="Open Sans"/>
                <a:cs typeface="Open Sans"/>
                <a:sym typeface="Open Sans"/>
              </a:rPr>
              <a:t>#insieme </a:t>
            </a:r>
            <a:endParaRPr sz="2000">
              <a:solidFill>
                <a:schemeClr val="dk1"/>
              </a:solidFill>
              <a:latin typeface="Open Sans"/>
              <a:ea typeface="Open Sans"/>
              <a:cs typeface="Open Sans"/>
              <a:sym typeface="Open Sans"/>
            </a:endParaRPr>
          </a:p>
        </p:txBody>
      </p:sp>
      <p:pic>
        <p:nvPicPr>
          <p:cNvPr id="844" name="Google Shape;844;p52" descr="Podcast mit einfarbiger Füllung"/>
          <p:cNvPicPr preferRelativeResize="0"/>
          <p:nvPr/>
        </p:nvPicPr>
        <p:blipFill rotWithShape="1">
          <a:blip r:embed="rId20">
            <a:alphaModFix/>
          </a:blip>
          <a:srcRect/>
          <a:stretch/>
        </p:blipFill>
        <p:spPr>
          <a:xfrm>
            <a:off x="7682546" y="5814523"/>
            <a:ext cx="339158" cy="339158"/>
          </a:xfrm>
          <a:prstGeom prst="rect">
            <a:avLst/>
          </a:prstGeom>
          <a:noFill/>
          <a:ln>
            <a:noFill/>
          </a:ln>
        </p:spPr>
      </p:pic>
      <p:sp>
        <p:nvSpPr>
          <p:cNvPr id="845" name="Google Shape;845;p52"/>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Namirial Top Management Team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1 Namirial Selected Speakers 2023">
  <p:cSld name="V1 Namirial Selected Speakers 2023">
    <p:spTree>
      <p:nvGrpSpPr>
        <p:cNvPr id="1" name="Shape 846"/>
        <p:cNvGrpSpPr/>
        <p:nvPr/>
      </p:nvGrpSpPr>
      <p:grpSpPr>
        <a:xfrm>
          <a:off x="0" y="0"/>
          <a:ext cx="0" cy="0"/>
          <a:chOff x="0" y="0"/>
          <a:chExt cx="0" cy="0"/>
        </a:xfrm>
      </p:grpSpPr>
      <p:pic>
        <p:nvPicPr>
          <p:cNvPr id="847" name="Google Shape;847;p53"/>
          <p:cNvPicPr preferRelativeResize="0"/>
          <p:nvPr/>
        </p:nvPicPr>
        <p:blipFill rotWithShape="1">
          <a:blip r:embed="rId2">
            <a:alphaModFix/>
          </a:blip>
          <a:srcRect/>
          <a:stretch/>
        </p:blipFill>
        <p:spPr>
          <a:xfrm>
            <a:off x="609154" y="1350442"/>
            <a:ext cx="1585929" cy="1585929"/>
          </a:xfrm>
          <a:prstGeom prst="ellipse">
            <a:avLst/>
          </a:prstGeom>
          <a:noFill/>
          <a:ln>
            <a:noFill/>
          </a:ln>
        </p:spPr>
      </p:pic>
      <p:sp>
        <p:nvSpPr>
          <p:cNvPr id="848" name="Google Shape;848;p53"/>
          <p:cNvSpPr txBox="1"/>
          <p:nvPr/>
        </p:nvSpPr>
        <p:spPr>
          <a:xfrm>
            <a:off x="392776"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Max Pellegrini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CEO</a:t>
            </a:r>
            <a:endParaRPr/>
          </a:p>
        </p:txBody>
      </p:sp>
      <p:pic>
        <p:nvPicPr>
          <p:cNvPr id="849" name="Google Shape;849;p53"/>
          <p:cNvPicPr preferRelativeResize="0"/>
          <p:nvPr/>
        </p:nvPicPr>
        <p:blipFill rotWithShape="1">
          <a:blip r:embed="rId3">
            <a:alphaModFix/>
          </a:blip>
          <a:srcRect/>
          <a:stretch/>
        </p:blipFill>
        <p:spPr>
          <a:xfrm>
            <a:off x="2802535" y="1350442"/>
            <a:ext cx="1585929" cy="1585929"/>
          </a:xfrm>
          <a:prstGeom prst="ellipse">
            <a:avLst/>
          </a:prstGeom>
          <a:noFill/>
          <a:ln>
            <a:noFill/>
          </a:ln>
        </p:spPr>
      </p:pic>
      <p:sp>
        <p:nvSpPr>
          <p:cNvPr id="850" name="Google Shape;850;p53"/>
          <p:cNvSpPr txBox="1"/>
          <p:nvPr/>
        </p:nvSpPr>
        <p:spPr>
          <a:xfrm>
            <a:off x="2568993"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Antonio Taurisano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International Markets </a:t>
            </a:r>
            <a:endParaRPr/>
          </a:p>
        </p:txBody>
      </p:sp>
      <p:pic>
        <p:nvPicPr>
          <p:cNvPr id="851" name="Google Shape;851;p53"/>
          <p:cNvPicPr preferRelativeResize="0"/>
          <p:nvPr/>
        </p:nvPicPr>
        <p:blipFill rotWithShape="1">
          <a:blip r:embed="rId4">
            <a:alphaModFix/>
          </a:blip>
          <a:srcRect/>
          <a:stretch/>
        </p:blipFill>
        <p:spPr>
          <a:xfrm>
            <a:off x="4995916" y="1350442"/>
            <a:ext cx="1585929" cy="1585929"/>
          </a:xfrm>
          <a:prstGeom prst="ellipse">
            <a:avLst/>
          </a:prstGeom>
          <a:noFill/>
          <a:ln>
            <a:noFill/>
          </a:ln>
        </p:spPr>
      </p:pic>
      <p:sp>
        <p:nvSpPr>
          <p:cNvPr id="852" name="Google Shape;852;p53"/>
          <p:cNvSpPr txBox="1"/>
          <p:nvPr/>
        </p:nvSpPr>
        <p:spPr>
          <a:xfrm>
            <a:off x="4785231"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Davide Coletto</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853" name="Google Shape;853;p53"/>
          <p:cNvPicPr preferRelativeResize="0"/>
          <p:nvPr/>
        </p:nvPicPr>
        <p:blipFill rotWithShape="1">
          <a:blip r:embed="rId5">
            <a:alphaModFix/>
          </a:blip>
          <a:srcRect t="239" b="239"/>
          <a:stretch/>
        </p:blipFill>
        <p:spPr>
          <a:xfrm>
            <a:off x="7189297" y="1350442"/>
            <a:ext cx="1585929" cy="1585929"/>
          </a:xfrm>
          <a:prstGeom prst="ellipse">
            <a:avLst/>
          </a:prstGeom>
          <a:noFill/>
          <a:ln>
            <a:noFill/>
          </a:ln>
        </p:spPr>
      </p:pic>
      <p:sp>
        <p:nvSpPr>
          <p:cNvPr id="854" name="Google Shape;854;p53"/>
          <p:cNvSpPr txBox="1"/>
          <p:nvPr/>
        </p:nvSpPr>
        <p:spPr>
          <a:xfrm>
            <a:off x="7001468" y="3030975"/>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Klaus Fellner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Austria</a:t>
            </a:r>
            <a:endParaRPr/>
          </a:p>
        </p:txBody>
      </p:sp>
      <p:sp>
        <p:nvSpPr>
          <p:cNvPr id="855" name="Google Shape;855;p53"/>
          <p:cNvSpPr txBox="1"/>
          <p:nvPr/>
        </p:nvSpPr>
        <p:spPr>
          <a:xfrm>
            <a:off x="9177685" y="3030111"/>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Adrian Dinculescu </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MD Namirial Romania </a:t>
            </a:r>
            <a:endParaRPr/>
          </a:p>
        </p:txBody>
      </p:sp>
      <p:pic>
        <p:nvPicPr>
          <p:cNvPr id="856" name="Google Shape;856;p53"/>
          <p:cNvPicPr preferRelativeResize="0"/>
          <p:nvPr/>
        </p:nvPicPr>
        <p:blipFill rotWithShape="1">
          <a:blip r:embed="rId6">
            <a:alphaModFix/>
          </a:blip>
          <a:srcRect t="239" b="239"/>
          <a:stretch/>
        </p:blipFill>
        <p:spPr>
          <a:xfrm>
            <a:off x="583035" y="3746249"/>
            <a:ext cx="1585929" cy="1585929"/>
          </a:xfrm>
          <a:prstGeom prst="ellipse">
            <a:avLst/>
          </a:prstGeom>
          <a:noFill/>
          <a:ln>
            <a:noFill/>
          </a:ln>
        </p:spPr>
      </p:pic>
      <p:sp>
        <p:nvSpPr>
          <p:cNvPr id="857" name="Google Shape;857;p53"/>
          <p:cNvSpPr txBox="1"/>
          <p:nvPr/>
        </p:nvSpPr>
        <p:spPr>
          <a:xfrm>
            <a:off x="373726"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Christoph Bimminger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Product Management</a:t>
            </a:r>
            <a:endParaRPr/>
          </a:p>
        </p:txBody>
      </p:sp>
      <p:pic>
        <p:nvPicPr>
          <p:cNvPr id="858" name="Google Shape;858;p53"/>
          <p:cNvPicPr preferRelativeResize="0"/>
          <p:nvPr/>
        </p:nvPicPr>
        <p:blipFill rotWithShape="1">
          <a:blip r:embed="rId7">
            <a:alphaModFix/>
          </a:blip>
          <a:srcRect/>
          <a:stretch/>
        </p:blipFill>
        <p:spPr>
          <a:xfrm>
            <a:off x="2759252" y="3746249"/>
            <a:ext cx="1585929" cy="1585929"/>
          </a:xfrm>
          <a:prstGeom prst="ellipse">
            <a:avLst/>
          </a:prstGeom>
          <a:noFill/>
          <a:ln>
            <a:noFill/>
          </a:ln>
        </p:spPr>
      </p:pic>
      <p:sp>
        <p:nvSpPr>
          <p:cNvPr id="859" name="Google Shape;859;p53"/>
          <p:cNvSpPr txBox="1"/>
          <p:nvPr/>
        </p:nvSpPr>
        <p:spPr>
          <a:xfrm>
            <a:off x="2549943"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Nicola Bruni</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Product Manager </a:t>
            </a:r>
            <a:br>
              <a:rPr lang="en-US" sz="1000">
                <a:solidFill>
                  <a:schemeClr val="dk1"/>
                </a:solidFill>
                <a:latin typeface="Open Sans"/>
                <a:ea typeface="Open Sans"/>
                <a:cs typeface="Open Sans"/>
                <a:sym typeface="Open Sans"/>
              </a:rPr>
            </a:br>
            <a:r>
              <a:rPr lang="en-US" sz="1000">
                <a:solidFill>
                  <a:schemeClr val="dk1"/>
                </a:solidFill>
                <a:latin typeface="Open Sans"/>
                <a:ea typeface="Open Sans"/>
                <a:cs typeface="Open Sans"/>
                <a:sym typeface="Open Sans"/>
              </a:rPr>
              <a:t>DMS, LTA &amp; eInvoice</a:t>
            </a:r>
            <a:endParaRPr sz="1000">
              <a:solidFill>
                <a:schemeClr val="dk1"/>
              </a:solidFill>
              <a:latin typeface="Open Sans"/>
              <a:ea typeface="Open Sans"/>
              <a:cs typeface="Open Sans"/>
              <a:sym typeface="Open Sans"/>
            </a:endParaRPr>
          </a:p>
        </p:txBody>
      </p:sp>
      <p:pic>
        <p:nvPicPr>
          <p:cNvPr id="860" name="Google Shape;860;p53"/>
          <p:cNvPicPr preferRelativeResize="0"/>
          <p:nvPr/>
        </p:nvPicPr>
        <p:blipFill rotWithShape="1">
          <a:blip r:embed="rId8">
            <a:alphaModFix/>
          </a:blip>
          <a:srcRect/>
          <a:stretch/>
        </p:blipFill>
        <p:spPr>
          <a:xfrm>
            <a:off x="4928400" y="3746249"/>
            <a:ext cx="1585929" cy="1585929"/>
          </a:xfrm>
          <a:prstGeom prst="ellipse">
            <a:avLst/>
          </a:prstGeom>
          <a:noFill/>
          <a:ln>
            <a:noFill/>
          </a:ln>
        </p:spPr>
      </p:pic>
      <p:sp>
        <p:nvSpPr>
          <p:cNvPr id="861" name="Google Shape;861;p53"/>
          <p:cNvSpPr txBox="1"/>
          <p:nvPr/>
        </p:nvSpPr>
        <p:spPr>
          <a:xfrm>
            <a:off x="4719091" y="5425917"/>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a:solidFill>
                  <a:schemeClr val="dk1"/>
                </a:solidFill>
                <a:latin typeface="Open Sans"/>
                <a:ea typeface="Open Sans"/>
                <a:cs typeface="Open Sans"/>
                <a:sym typeface="Open Sans"/>
              </a:rPr>
              <a:t>Franco Tafini</a:t>
            </a:r>
            <a:endParaRPr/>
          </a:p>
          <a:p>
            <a:pPr marL="0" marR="0" lvl="0" indent="0" algn="ctr" rtl="0">
              <a:spcBef>
                <a:spcPts val="0"/>
              </a:spcBef>
              <a:spcAft>
                <a:spcPts val="0"/>
              </a:spcAft>
              <a:buNone/>
            </a:pPr>
            <a:r>
              <a:rPr lang="en-US" sz="1000" i="0">
                <a:solidFill>
                  <a:schemeClr val="dk1"/>
                </a:solidFill>
                <a:latin typeface="Open Sans"/>
                <a:ea typeface="Open Sans"/>
                <a:cs typeface="Open Sans"/>
                <a:sym typeface="Open Sans"/>
              </a:rPr>
              <a:t>Head of DTS Compliance</a:t>
            </a:r>
            <a:endParaRPr sz="1000">
              <a:solidFill>
                <a:schemeClr val="dk1"/>
              </a:solidFill>
              <a:latin typeface="Open Sans"/>
              <a:ea typeface="Open Sans"/>
              <a:cs typeface="Open Sans"/>
              <a:sym typeface="Open Sans"/>
            </a:endParaRPr>
          </a:p>
        </p:txBody>
      </p:sp>
      <p:pic>
        <p:nvPicPr>
          <p:cNvPr id="862" name="Google Shape;862;p53"/>
          <p:cNvPicPr preferRelativeResize="0"/>
          <p:nvPr/>
        </p:nvPicPr>
        <p:blipFill rotWithShape="1">
          <a:blip r:embed="rId9">
            <a:alphaModFix/>
          </a:blip>
          <a:srcRect t="239" b="239"/>
          <a:stretch/>
        </p:blipFill>
        <p:spPr>
          <a:xfrm>
            <a:off x="7201236" y="3746249"/>
            <a:ext cx="1585929" cy="1585929"/>
          </a:xfrm>
          <a:prstGeom prst="ellipse">
            <a:avLst/>
          </a:prstGeom>
          <a:noFill/>
          <a:ln>
            <a:noFill/>
          </a:ln>
        </p:spPr>
      </p:pic>
      <p:sp>
        <p:nvSpPr>
          <p:cNvPr id="863" name="Google Shape;863;p53"/>
          <p:cNvSpPr txBox="1"/>
          <p:nvPr/>
        </p:nvSpPr>
        <p:spPr>
          <a:xfrm>
            <a:off x="6991927" y="5425917"/>
            <a:ext cx="200454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Jörg Lenz</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Head of Marketing &amp; Communication</a:t>
            </a:r>
            <a:endParaRPr/>
          </a:p>
        </p:txBody>
      </p:sp>
      <p:sp>
        <p:nvSpPr>
          <p:cNvPr id="864" name="Google Shape;864;p53"/>
          <p:cNvSpPr txBox="1"/>
          <p:nvPr/>
        </p:nvSpPr>
        <p:spPr>
          <a:xfrm>
            <a:off x="9158635" y="5425053"/>
            <a:ext cx="20045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Open Sans"/>
                <a:ea typeface="Open Sans"/>
                <a:cs typeface="Open Sans"/>
                <a:sym typeface="Open Sans"/>
              </a:rPr>
              <a:t>Bernhard Eitzinger</a:t>
            </a:r>
            <a:endParaRPr/>
          </a:p>
          <a:p>
            <a:pPr marL="0" marR="0" lvl="0" indent="0" algn="ctr" rtl="0">
              <a:spcBef>
                <a:spcPts val="0"/>
              </a:spcBef>
              <a:spcAft>
                <a:spcPts val="0"/>
              </a:spcAft>
              <a:buNone/>
            </a:pPr>
            <a:r>
              <a:rPr lang="en-US" sz="1000">
                <a:solidFill>
                  <a:schemeClr val="dk1"/>
                </a:solidFill>
                <a:latin typeface="Open Sans"/>
                <a:ea typeface="Open Sans"/>
                <a:cs typeface="Open Sans"/>
                <a:sym typeface="Open Sans"/>
              </a:rPr>
              <a:t>CTO</a:t>
            </a:r>
            <a:endParaRPr/>
          </a:p>
        </p:txBody>
      </p:sp>
      <p:pic>
        <p:nvPicPr>
          <p:cNvPr id="865" name="Google Shape;865;p53"/>
          <p:cNvPicPr preferRelativeResize="0"/>
          <p:nvPr/>
        </p:nvPicPr>
        <p:blipFill rotWithShape="1">
          <a:blip r:embed="rId10">
            <a:alphaModFix/>
          </a:blip>
          <a:srcRect/>
          <a:stretch/>
        </p:blipFill>
        <p:spPr>
          <a:xfrm>
            <a:off x="9382678" y="1350442"/>
            <a:ext cx="1590245" cy="1585929"/>
          </a:xfrm>
          <a:prstGeom prst="ellipse">
            <a:avLst/>
          </a:prstGeom>
          <a:noFill/>
          <a:ln>
            <a:noFill/>
          </a:ln>
        </p:spPr>
      </p:pic>
      <p:sp>
        <p:nvSpPr>
          <p:cNvPr id="866" name="Google Shape;866;p53"/>
          <p:cNvSpPr>
            <a:spLocks noGrp="1"/>
          </p:cNvSpPr>
          <p:nvPr>
            <p:ph type="pic" idx="2"/>
          </p:nvPr>
        </p:nvSpPr>
        <p:spPr>
          <a:xfrm>
            <a:off x="9298474" y="3746249"/>
            <a:ext cx="1593001" cy="1593001"/>
          </a:xfrm>
          <a:prstGeom prst="ellipse">
            <a:avLst/>
          </a:prstGeom>
          <a:noFill/>
          <a:ln>
            <a:noFill/>
          </a:ln>
        </p:spPr>
      </p:sp>
      <p:sp>
        <p:nvSpPr>
          <p:cNvPr id="867" name="Google Shape;867;p53"/>
          <p:cNvSpPr txBox="1"/>
          <p:nvPr/>
        </p:nvSpPr>
        <p:spPr>
          <a:xfrm>
            <a:off x="489332" y="878085"/>
            <a:ext cx="95062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strike="noStrike" cap="none">
                <a:solidFill>
                  <a:schemeClr val="accent6"/>
                </a:solidFill>
                <a:latin typeface="Open Sans"/>
                <a:ea typeface="Open Sans"/>
                <a:cs typeface="Open Sans"/>
                <a:sym typeface="Open Sans"/>
              </a:rPr>
              <a:t>From Namirial Heritage Organisation</a:t>
            </a:r>
            <a:endParaRPr/>
          </a:p>
        </p:txBody>
      </p:sp>
      <p:sp>
        <p:nvSpPr>
          <p:cNvPr id="868" name="Google Shape;868;p53"/>
          <p:cNvSpPr txBox="1"/>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a:solidFill>
                  <a:schemeClr val="dk1"/>
                </a:solidFill>
                <a:latin typeface="Open Sans SemiBold"/>
                <a:ea typeface="Open Sans SemiBold"/>
                <a:cs typeface="Open Sans SemiBold"/>
                <a:sym typeface="Open Sans SemiBold"/>
              </a:rPr>
              <a:t>Selected Speakers 2023 </a:t>
            </a:r>
            <a:endParaRPr sz="2800" b="1" i="0">
              <a:solidFill>
                <a:schemeClr val="dk1"/>
              </a:solidFill>
              <a:latin typeface="Open Sans SemiBold"/>
              <a:ea typeface="Open Sans SemiBold"/>
              <a:cs typeface="Open Sans SemiBold"/>
              <a:sym typeface="Open Sans SemiBold"/>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1 Content and Desktop">
  <p:cSld name="V1 Content and Desktop">
    <p:spTree>
      <p:nvGrpSpPr>
        <p:cNvPr id="1" name="Shape 869"/>
        <p:cNvGrpSpPr/>
        <p:nvPr/>
      </p:nvGrpSpPr>
      <p:grpSpPr>
        <a:xfrm>
          <a:off x="0" y="0"/>
          <a:ext cx="0" cy="0"/>
          <a:chOff x="0" y="0"/>
          <a:chExt cx="0" cy="0"/>
        </a:xfrm>
      </p:grpSpPr>
      <p:sp>
        <p:nvSpPr>
          <p:cNvPr id="870" name="Google Shape;870;p54"/>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71" name="Google Shape;871;p54"/>
          <p:cNvSpPr>
            <a:spLocks noGrp="1"/>
          </p:cNvSpPr>
          <p:nvPr>
            <p:ph type="pic" idx="2"/>
          </p:nvPr>
        </p:nvSpPr>
        <p:spPr>
          <a:xfrm>
            <a:off x="5073678" y="1638276"/>
            <a:ext cx="6026311" cy="3707183"/>
          </a:xfrm>
          <a:prstGeom prst="rect">
            <a:avLst/>
          </a:prstGeom>
          <a:noFill/>
          <a:ln>
            <a:noFill/>
          </a:ln>
        </p:spPr>
      </p:sp>
      <p:sp>
        <p:nvSpPr>
          <p:cNvPr id="872" name="Google Shape;872;p54"/>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73" name="Google Shape;873;p54"/>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74" name="Google Shape;874;p54"/>
          <p:cNvPicPr preferRelativeResize="0"/>
          <p:nvPr/>
        </p:nvPicPr>
        <p:blipFill rotWithShape="1">
          <a:blip r:embed="rId2">
            <a:alphaModFix/>
          </a:blip>
          <a:srcRect/>
          <a:stretch/>
        </p:blipFill>
        <p:spPr>
          <a:xfrm>
            <a:off x="4728840" y="1273377"/>
            <a:ext cx="6679422" cy="5323365"/>
          </a:xfrm>
          <a:prstGeom prst="rect">
            <a:avLst/>
          </a:prstGeom>
          <a:noFill/>
          <a:ln>
            <a:noFill/>
          </a:ln>
        </p:spPr>
      </p:pic>
      <p:sp>
        <p:nvSpPr>
          <p:cNvPr id="875" name="Google Shape;875;p54"/>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1 Content and Laptop">
  <p:cSld name="V1 Content and Laptop">
    <p:spTree>
      <p:nvGrpSpPr>
        <p:cNvPr id="1" name="Shape 876"/>
        <p:cNvGrpSpPr/>
        <p:nvPr/>
      </p:nvGrpSpPr>
      <p:grpSpPr>
        <a:xfrm>
          <a:off x="0" y="0"/>
          <a:ext cx="0" cy="0"/>
          <a:chOff x="0" y="0"/>
          <a:chExt cx="0" cy="0"/>
        </a:xfrm>
      </p:grpSpPr>
      <p:sp>
        <p:nvSpPr>
          <p:cNvPr id="877" name="Google Shape;877;p55"/>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878" name="Google Shape;878;p55"/>
          <p:cNvPicPr preferRelativeResize="0"/>
          <p:nvPr/>
        </p:nvPicPr>
        <p:blipFill rotWithShape="1">
          <a:blip r:embed="rId2">
            <a:alphaModFix/>
          </a:blip>
          <a:srcRect/>
          <a:stretch/>
        </p:blipFill>
        <p:spPr>
          <a:xfrm>
            <a:off x="4383827" y="1605034"/>
            <a:ext cx="7461607" cy="4665138"/>
          </a:xfrm>
          <a:prstGeom prst="rect">
            <a:avLst/>
          </a:prstGeom>
          <a:noFill/>
          <a:ln>
            <a:noFill/>
          </a:ln>
        </p:spPr>
      </p:pic>
      <p:sp>
        <p:nvSpPr>
          <p:cNvPr id="879" name="Google Shape;879;p55"/>
          <p:cNvSpPr>
            <a:spLocks noGrp="1"/>
          </p:cNvSpPr>
          <p:nvPr>
            <p:ph type="pic" idx="2"/>
          </p:nvPr>
        </p:nvSpPr>
        <p:spPr>
          <a:xfrm>
            <a:off x="5259519" y="1911302"/>
            <a:ext cx="5740782" cy="3416969"/>
          </a:xfrm>
          <a:prstGeom prst="rect">
            <a:avLst/>
          </a:prstGeom>
          <a:noFill/>
          <a:ln>
            <a:noFill/>
          </a:ln>
        </p:spPr>
      </p:sp>
      <p:sp>
        <p:nvSpPr>
          <p:cNvPr id="880" name="Google Shape;880;p55"/>
          <p:cNvSpPr txBox="1">
            <a:spLocks noGrp="1"/>
          </p:cNvSpPr>
          <p:nvPr>
            <p:ph type="body" idx="1"/>
          </p:nvPr>
        </p:nvSpPr>
        <p:spPr>
          <a:xfrm>
            <a:off x="456282" y="1146250"/>
            <a:ext cx="351564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81" name="Google Shape;881;p55"/>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sp>
        <p:nvSpPr>
          <p:cNvPr id="882" name="Google Shape;882;p5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1 Content and Tablet">
  <p:cSld name="V1 Content and Tablet">
    <p:spTree>
      <p:nvGrpSpPr>
        <p:cNvPr id="1" name="Shape 883"/>
        <p:cNvGrpSpPr/>
        <p:nvPr/>
      </p:nvGrpSpPr>
      <p:grpSpPr>
        <a:xfrm>
          <a:off x="0" y="0"/>
          <a:ext cx="0" cy="0"/>
          <a:chOff x="0" y="0"/>
          <a:chExt cx="0" cy="0"/>
        </a:xfrm>
      </p:grpSpPr>
      <p:sp>
        <p:nvSpPr>
          <p:cNvPr id="884" name="Google Shape;884;p56"/>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85" name="Google Shape;885;p56"/>
          <p:cNvSpPr>
            <a:spLocks noGrp="1"/>
          </p:cNvSpPr>
          <p:nvPr>
            <p:ph type="pic" idx="2"/>
          </p:nvPr>
        </p:nvSpPr>
        <p:spPr>
          <a:xfrm>
            <a:off x="7351366" y="1266971"/>
            <a:ext cx="3641008" cy="4777270"/>
          </a:xfrm>
          <a:prstGeom prst="rect">
            <a:avLst/>
          </a:prstGeom>
          <a:noFill/>
          <a:ln>
            <a:noFill/>
          </a:ln>
        </p:spPr>
      </p:sp>
      <p:sp>
        <p:nvSpPr>
          <p:cNvPr id="886" name="Google Shape;886;p56"/>
          <p:cNvSpPr txBox="1">
            <a:spLocks noGrp="1"/>
          </p:cNvSpPr>
          <p:nvPr>
            <p:ph type="body" idx="1"/>
          </p:nvPr>
        </p:nvSpPr>
        <p:spPr>
          <a:xfrm>
            <a:off x="456282" y="1146250"/>
            <a:ext cx="6253901"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87" name="Google Shape;887;p56"/>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88" name="Google Shape;888;p56"/>
          <p:cNvPicPr preferRelativeResize="0"/>
          <p:nvPr/>
        </p:nvPicPr>
        <p:blipFill rotWithShape="1">
          <a:blip r:embed="rId2">
            <a:alphaModFix/>
          </a:blip>
          <a:srcRect/>
          <a:stretch/>
        </p:blipFill>
        <p:spPr>
          <a:xfrm>
            <a:off x="7148666" y="790575"/>
            <a:ext cx="4058939" cy="6352240"/>
          </a:xfrm>
          <a:prstGeom prst="rect">
            <a:avLst/>
          </a:prstGeom>
          <a:noFill/>
          <a:ln>
            <a:noFill/>
          </a:ln>
        </p:spPr>
      </p:pic>
      <p:sp>
        <p:nvSpPr>
          <p:cNvPr id="889" name="Google Shape;889;p56"/>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1 Content and Phone">
  <p:cSld name="V1 Content and Phone">
    <p:spTree>
      <p:nvGrpSpPr>
        <p:cNvPr id="1" name="Shape 890"/>
        <p:cNvGrpSpPr/>
        <p:nvPr/>
      </p:nvGrpSpPr>
      <p:grpSpPr>
        <a:xfrm>
          <a:off x="0" y="0"/>
          <a:ext cx="0" cy="0"/>
          <a:chOff x="0" y="0"/>
          <a:chExt cx="0" cy="0"/>
        </a:xfrm>
      </p:grpSpPr>
      <p:sp>
        <p:nvSpPr>
          <p:cNvPr id="891" name="Google Shape;891;p57"/>
          <p:cNvSpPr/>
          <p:nvPr/>
        </p:nvSpPr>
        <p:spPr>
          <a:xfrm>
            <a:off x="11099990" y="0"/>
            <a:ext cx="1092009" cy="6858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892" name="Google Shape;892;p57"/>
          <p:cNvSpPr txBox="1">
            <a:spLocks noGrp="1"/>
          </p:cNvSpPr>
          <p:nvPr>
            <p:ph type="body" idx="1"/>
          </p:nvPr>
        </p:nvSpPr>
        <p:spPr>
          <a:xfrm>
            <a:off x="456282" y="1146250"/>
            <a:ext cx="7852693"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893" name="Google Shape;893;p57"/>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Open Sans"/>
                <a:ea typeface="Open Sans"/>
                <a:cs typeface="Open Sans"/>
                <a:sym typeface="Open Sans"/>
              </a:rPr>
              <a:t>‹N›</a:t>
            </a:fld>
            <a:endParaRPr sz="1200" b="0">
              <a:solidFill>
                <a:schemeClr val="dk1"/>
              </a:solidFill>
              <a:latin typeface="Open Sans"/>
              <a:ea typeface="Open Sans"/>
              <a:cs typeface="Open Sans"/>
              <a:sym typeface="Open Sans"/>
            </a:endParaRPr>
          </a:p>
        </p:txBody>
      </p:sp>
      <p:pic>
        <p:nvPicPr>
          <p:cNvPr id="894" name="Google Shape;894;p57"/>
          <p:cNvPicPr preferRelativeResize="0"/>
          <p:nvPr/>
        </p:nvPicPr>
        <p:blipFill rotWithShape="1">
          <a:blip r:embed="rId2">
            <a:alphaModFix/>
          </a:blip>
          <a:srcRect/>
          <a:stretch/>
        </p:blipFill>
        <p:spPr>
          <a:xfrm>
            <a:off x="8563583" y="1001281"/>
            <a:ext cx="2859726" cy="5856719"/>
          </a:xfrm>
          <a:prstGeom prst="rect">
            <a:avLst/>
          </a:prstGeom>
          <a:noFill/>
          <a:ln>
            <a:noFill/>
          </a:ln>
        </p:spPr>
      </p:pic>
      <p:sp>
        <p:nvSpPr>
          <p:cNvPr id="895" name="Google Shape;895;p57"/>
          <p:cNvSpPr>
            <a:spLocks noGrp="1"/>
          </p:cNvSpPr>
          <p:nvPr>
            <p:ph type="pic" idx="2"/>
          </p:nvPr>
        </p:nvSpPr>
        <p:spPr>
          <a:xfrm>
            <a:off x="8834615" y="1329349"/>
            <a:ext cx="2303188" cy="4579875"/>
          </a:xfrm>
          <a:prstGeom prst="roundRect">
            <a:avLst>
              <a:gd name="adj" fmla="val 6970"/>
            </a:avLst>
          </a:prstGeom>
          <a:noFill/>
          <a:ln>
            <a:noFill/>
          </a:ln>
        </p:spPr>
      </p:sp>
      <p:sp>
        <p:nvSpPr>
          <p:cNvPr id="896" name="Google Shape;896;p5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1 Namirial Global Footprint">
  <p:cSld name="V1 Namirial Global Footprint">
    <p:spTree>
      <p:nvGrpSpPr>
        <p:cNvPr id="1" name="Shape 897"/>
        <p:cNvGrpSpPr/>
        <p:nvPr/>
      </p:nvGrpSpPr>
      <p:grpSpPr>
        <a:xfrm>
          <a:off x="0" y="0"/>
          <a:ext cx="0" cy="0"/>
          <a:chOff x="0" y="0"/>
          <a:chExt cx="0" cy="0"/>
        </a:xfrm>
      </p:grpSpPr>
      <p:sp>
        <p:nvSpPr>
          <p:cNvPr id="898" name="Google Shape;898;p5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9" name="Google Shape;899;p58"/>
          <p:cNvSpPr txBox="1"/>
          <p:nvPr/>
        </p:nvSpPr>
        <p:spPr>
          <a:xfrm>
            <a:off x="497150" y="835613"/>
            <a:ext cx="938665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6"/>
              </a:buClr>
              <a:buSzPts val="1400"/>
              <a:buFont typeface="Open Sans"/>
              <a:buNone/>
            </a:pPr>
            <a:r>
              <a:rPr lang="en-US" sz="1400" strike="noStrike" cap="none">
                <a:solidFill>
                  <a:schemeClr val="accent6"/>
                </a:solidFill>
                <a:latin typeface="Open Sans"/>
                <a:ea typeface="Open Sans"/>
                <a:cs typeface="Open Sans"/>
                <a:sym typeface="Open Sans"/>
              </a:rPr>
              <a:t>Namirial Group includes the companies Bit4id, Namirial, Netheos &amp; Evicertia</a:t>
            </a:r>
            <a:endParaRPr sz="1400">
              <a:solidFill>
                <a:schemeClr val="accent6"/>
              </a:solidFill>
              <a:latin typeface="Open Sans"/>
              <a:ea typeface="Open Sans"/>
              <a:cs typeface="Open Sans"/>
              <a:sym typeface="Open Sans"/>
            </a:endParaRPr>
          </a:p>
          <a:p>
            <a:pPr marL="0" marR="0" lvl="0" indent="0" algn="l" rtl="0">
              <a:spcBef>
                <a:spcPts val="0"/>
              </a:spcBef>
              <a:spcAft>
                <a:spcPts val="0"/>
              </a:spcAft>
              <a:buNone/>
            </a:pPr>
            <a:endParaRPr sz="1800">
              <a:solidFill>
                <a:schemeClr val="accent1"/>
              </a:solidFill>
              <a:latin typeface="Open Sans"/>
              <a:ea typeface="Open Sans"/>
              <a:cs typeface="Open Sans"/>
              <a:sym typeface="Open Sans"/>
            </a:endParaRPr>
          </a:p>
        </p:txBody>
      </p:sp>
      <p:sp>
        <p:nvSpPr>
          <p:cNvPr id="900" name="Google Shape;900;p58"/>
          <p:cNvSpPr txBox="1"/>
          <p:nvPr/>
        </p:nvSpPr>
        <p:spPr>
          <a:xfrm>
            <a:off x="593020" y="6071609"/>
            <a:ext cx="2789074" cy="2160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dk1"/>
              </a:buClr>
              <a:buSzPts val="1200"/>
              <a:buFont typeface="Arial"/>
              <a:buNone/>
            </a:pPr>
            <a:r>
              <a:rPr lang="en-US" sz="1000">
                <a:solidFill>
                  <a:srgbClr val="7F7F7F"/>
                </a:solidFill>
                <a:latin typeface="Open Sans"/>
                <a:ea typeface="Open Sans"/>
                <a:cs typeface="Open Sans"/>
                <a:sym typeface="Open Sans"/>
              </a:rPr>
              <a:t>Data as of June 2022</a:t>
            </a:r>
            <a:endParaRPr/>
          </a:p>
        </p:txBody>
      </p:sp>
      <p:sp>
        <p:nvSpPr>
          <p:cNvPr id="901" name="Google Shape;901;p58"/>
          <p:cNvSpPr txBox="1"/>
          <p:nvPr/>
        </p:nvSpPr>
        <p:spPr>
          <a:xfrm>
            <a:off x="828591" y="1228406"/>
            <a:ext cx="2594729" cy="43088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100" b="1">
                <a:solidFill>
                  <a:schemeClr val="dk1"/>
                </a:solidFill>
                <a:latin typeface="Open Sans"/>
                <a:ea typeface="Open Sans"/>
                <a:cs typeface="Open Sans"/>
                <a:sym typeface="Open Sans"/>
              </a:rPr>
              <a:t>85+</a:t>
            </a:r>
            <a:r>
              <a:rPr lang="en-US" sz="1100">
                <a:solidFill>
                  <a:schemeClr val="dk1"/>
                </a:solidFill>
                <a:latin typeface="Open Sans"/>
                <a:ea typeface="Open Sans"/>
                <a:cs typeface="Open Sans"/>
                <a:sym typeface="Open Sans"/>
              </a:rPr>
              <a:t> Countries with customer deployments in cloud &amp; on-premises </a:t>
            </a:r>
            <a:endParaRPr/>
          </a:p>
        </p:txBody>
      </p:sp>
      <p:pic>
        <p:nvPicPr>
          <p:cNvPr id="902" name="Google Shape;902;p58"/>
          <p:cNvPicPr preferRelativeResize="0"/>
          <p:nvPr/>
        </p:nvPicPr>
        <p:blipFill rotWithShape="1">
          <a:blip r:embed="rId2">
            <a:alphaModFix/>
          </a:blip>
          <a:srcRect/>
          <a:stretch/>
        </p:blipFill>
        <p:spPr>
          <a:xfrm>
            <a:off x="400443" y="1651432"/>
            <a:ext cx="381000" cy="381000"/>
          </a:xfrm>
          <a:prstGeom prst="rect">
            <a:avLst/>
          </a:prstGeom>
          <a:noFill/>
          <a:ln>
            <a:noFill/>
          </a:ln>
        </p:spPr>
      </p:pic>
      <p:sp>
        <p:nvSpPr>
          <p:cNvPr id="903" name="Google Shape;903;p58"/>
          <p:cNvSpPr txBox="1"/>
          <p:nvPr/>
        </p:nvSpPr>
        <p:spPr>
          <a:xfrm>
            <a:off x="832522" y="1621252"/>
            <a:ext cx="2232000" cy="43088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100" b="1">
                <a:solidFill>
                  <a:schemeClr val="dk1"/>
                </a:solidFill>
                <a:latin typeface="Open Sans"/>
                <a:ea typeface="Open Sans"/>
                <a:cs typeface="Open Sans"/>
                <a:sym typeface="Open Sans"/>
              </a:rPr>
              <a:t>150+ </a:t>
            </a:r>
            <a:r>
              <a:rPr lang="en-US" sz="1100">
                <a:solidFill>
                  <a:schemeClr val="dk1"/>
                </a:solidFill>
                <a:latin typeface="Open Sans"/>
                <a:ea typeface="Open Sans"/>
                <a:cs typeface="Open Sans"/>
                <a:sym typeface="Open Sans"/>
              </a:rPr>
              <a:t>Strategic Partners</a:t>
            </a:r>
            <a:br>
              <a:rPr lang="en-US" sz="1100">
                <a:solidFill>
                  <a:schemeClr val="dk1"/>
                </a:solidFill>
                <a:latin typeface="Open Sans"/>
                <a:ea typeface="Open Sans"/>
                <a:cs typeface="Open Sans"/>
                <a:sym typeface="Open Sans"/>
              </a:rPr>
            </a:br>
            <a:r>
              <a:rPr lang="en-US" sz="1100" b="1">
                <a:solidFill>
                  <a:schemeClr val="dk1"/>
                </a:solidFill>
                <a:latin typeface="Open Sans"/>
                <a:ea typeface="Open Sans"/>
                <a:cs typeface="Open Sans"/>
                <a:sym typeface="Open Sans"/>
              </a:rPr>
              <a:t>1000+ </a:t>
            </a:r>
            <a:r>
              <a:rPr lang="en-US" sz="1100">
                <a:solidFill>
                  <a:schemeClr val="dk1"/>
                </a:solidFill>
                <a:latin typeface="Open Sans"/>
                <a:ea typeface="Open Sans"/>
                <a:cs typeface="Open Sans"/>
                <a:sym typeface="Open Sans"/>
              </a:rPr>
              <a:t>Partners </a:t>
            </a:r>
            <a:endParaRPr/>
          </a:p>
        </p:txBody>
      </p:sp>
      <p:sp>
        <p:nvSpPr>
          <p:cNvPr id="904" name="Google Shape;904;p58"/>
          <p:cNvSpPr txBox="1"/>
          <p:nvPr/>
        </p:nvSpPr>
        <p:spPr>
          <a:xfrm>
            <a:off x="552267" y="3655316"/>
            <a:ext cx="246174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Open Sans"/>
                <a:ea typeface="Open Sans"/>
                <a:cs typeface="Open Sans"/>
                <a:sym typeface="Open Sans"/>
              </a:rPr>
              <a:t>Group headquarters in Italy</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Local Presences </a:t>
            </a:r>
            <a:br>
              <a:rPr lang="en-US" sz="1400">
                <a:solidFill>
                  <a:schemeClr val="dk1"/>
                </a:solidFill>
                <a:latin typeface="Open Sans"/>
                <a:ea typeface="Open Sans"/>
                <a:cs typeface="Open Sans"/>
                <a:sym typeface="Open Sans"/>
              </a:rPr>
            </a:br>
            <a:r>
              <a:rPr lang="en-US" sz="900">
                <a:solidFill>
                  <a:schemeClr val="dk1"/>
                </a:solidFill>
                <a:latin typeface="Open Sans"/>
                <a:ea typeface="Open Sans"/>
                <a:cs typeface="Open Sans"/>
                <a:sym typeface="Open Sans"/>
              </a:rPr>
              <a:t>Argentina, Austria, Brazil, Colombia, Costa Rica, Ecuador, France, Germany, Greece, Guatemala, India, Mexico, Peru, Portugal, Romania, Spain, Turkey, UK    </a:t>
            </a:r>
            <a:endParaRPr/>
          </a:p>
        </p:txBody>
      </p:sp>
      <p:sp>
        <p:nvSpPr>
          <p:cNvPr id="905" name="Google Shape;905;p58"/>
          <p:cNvSpPr/>
          <p:nvPr/>
        </p:nvSpPr>
        <p:spPr>
          <a:xfrm>
            <a:off x="426417" y="5098006"/>
            <a:ext cx="144000" cy="144000"/>
          </a:xfrm>
          <a:prstGeom prst="ellipse">
            <a:avLst/>
          </a:prstGeom>
          <a:solidFill>
            <a:srgbClr val="A5A5A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6" name="Google Shape;906;p58"/>
          <p:cNvSpPr/>
          <p:nvPr/>
        </p:nvSpPr>
        <p:spPr>
          <a:xfrm>
            <a:off x="422868" y="4924375"/>
            <a:ext cx="144000" cy="144000"/>
          </a:xfrm>
          <a:prstGeom prst="ellipse">
            <a:avLst/>
          </a:prstGeom>
          <a:solidFill>
            <a:srgbClr val="CCEDEB"/>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7" name="Google Shape;907;p58"/>
          <p:cNvSpPr/>
          <p:nvPr/>
        </p:nvSpPr>
        <p:spPr>
          <a:xfrm>
            <a:off x="408000" y="3876887"/>
            <a:ext cx="144000" cy="144000"/>
          </a:xfrm>
          <a:prstGeom prst="ellipse">
            <a:avLst/>
          </a:prstGeom>
          <a:solidFill>
            <a:srgbClr val="00A69D"/>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908" name="Google Shape;908;p58"/>
          <p:cNvSpPr txBox="1"/>
          <p:nvPr/>
        </p:nvSpPr>
        <p:spPr>
          <a:xfrm>
            <a:off x="582226" y="4744900"/>
            <a:ext cx="28080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Open Sans"/>
                <a:ea typeface="Open Sans"/>
                <a:cs typeface="Open Sans"/>
                <a:sym typeface="Open Sans"/>
              </a:rPr>
              <a:t>Countries with</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Partners &amp; customers</a:t>
            </a:r>
            <a:endParaRPr/>
          </a:p>
          <a:p>
            <a:pPr marL="0" marR="0" lvl="0" indent="0" algn="l" rtl="0">
              <a:spcBef>
                <a:spcPts val="0"/>
              </a:spcBef>
              <a:spcAft>
                <a:spcPts val="0"/>
              </a:spcAft>
              <a:buNone/>
            </a:pPr>
            <a:r>
              <a:rPr lang="en-US" sz="1000">
                <a:solidFill>
                  <a:schemeClr val="dk1"/>
                </a:solidFill>
                <a:latin typeface="Open Sans"/>
                <a:ea typeface="Open Sans"/>
                <a:cs typeface="Open Sans"/>
                <a:sym typeface="Open Sans"/>
              </a:rPr>
              <a:t>Customers* </a:t>
            </a:r>
            <a:endParaRPr/>
          </a:p>
        </p:txBody>
      </p:sp>
      <p:sp>
        <p:nvSpPr>
          <p:cNvPr id="909" name="Google Shape;909;p58"/>
          <p:cNvSpPr/>
          <p:nvPr/>
        </p:nvSpPr>
        <p:spPr>
          <a:xfrm>
            <a:off x="627126" y="5359876"/>
            <a:ext cx="3473928" cy="711733"/>
          </a:xfrm>
          <a:prstGeom prst="rect">
            <a:avLst/>
          </a:prstGeom>
          <a:noFill/>
          <a:ln>
            <a:noFill/>
          </a:ln>
        </p:spPr>
        <p:txBody>
          <a:bodyPr spcFirstLastPara="1" wrap="square" lIns="47625" tIns="47625" rIns="47625" bIns="47625" anchor="t" anchorCtr="0">
            <a:noAutofit/>
          </a:bodyPr>
          <a:lstStyle/>
          <a:p>
            <a:pPr marL="0" marR="0" lvl="0" indent="0" algn="l" rtl="0">
              <a:spcBef>
                <a:spcPts val="0"/>
              </a:spcBef>
              <a:spcAft>
                <a:spcPts val="0"/>
              </a:spcAft>
              <a:buNone/>
            </a:pPr>
            <a:r>
              <a:rPr lang="en-US" sz="1000">
                <a:solidFill>
                  <a:srgbClr val="00A69D"/>
                </a:solidFill>
                <a:latin typeface="Open Sans"/>
                <a:ea typeface="Open Sans"/>
                <a:cs typeface="Open Sans"/>
                <a:sym typeface="Open Sans"/>
              </a:rPr>
              <a:t>Recent acquisitions = new subsidiaries</a:t>
            </a:r>
            <a:endParaRPr/>
          </a:p>
          <a:p>
            <a:pPr marL="0" marR="0" lvl="0" indent="0" algn="l" rtl="0">
              <a:spcBef>
                <a:spcPts val="0"/>
              </a:spcBef>
              <a:spcAft>
                <a:spcPts val="0"/>
              </a:spcAft>
              <a:buNone/>
            </a:pPr>
            <a:r>
              <a:rPr lang="en-US" sz="1000" u="sng">
                <a:solidFill>
                  <a:srgbClr val="00A69D"/>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Netheos</a:t>
            </a:r>
            <a:r>
              <a:rPr lang="en-US" sz="1000">
                <a:solidFill>
                  <a:srgbClr val="00A69D"/>
                </a:solidFill>
                <a:latin typeface="Open Sans"/>
                <a:ea typeface="Open Sans"/>
                <a:cs typeface="Open Sans"/>
                <a:sym typeface="Open Sans"/>
              </a:rPr>
              <a:t> – Nov 2021 </a:t>
            </a:r>
            <a:endParaRPr/>
          </a:p>
          <a:p>
            <a:pPr marL="0" marR="0" lvl="0" indent="0" algn="l" rtl="0">
              <a:spcBef>
                <a:spcPts val="0"/>
              </a:spcBef>
              <a:spcAft>
                <a:spcPts val="0"/>
              </a:spcAft>
              <a:buNone/>
            </a:pPr>
            <a:r>
              <a:rPr lang="en-US" sz="1000" u="sng">
                <a:solidFill>
                  <a:srgbClr val="00A69D"/>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Evicertia</a:t>
            </a:r>
            <a:r>
              <a:rPr lang="en-US" sz="1000">
                <a:solidFill>
                  <a:srgbClr val="00A69D"/>
                </a:solidFill>
                <a:latin typeface="Open Sans"/>
                <a:ea typeface="Open Sans"/>
                <a:cs typeface="Open Sans"/>
                <a:sym typeface="Open Sans"/>
              </a:rPr>
              <a:t> – Feb 2022</a:t>
            </a:r>
            <a:br>
              <a:rPr lang="en-US" sz="1000">
                <a:solidFill>
                  <a:srgbClr val="00A69D"/>
                </a:solidFill>
                <a:latin typeface="Open Sans"/>
                <a:ea typeface="Open Sans"/>
                <a:cs typeface="Open Sans"/>
                <a:sym typeface="Open Sans"/>
              </a:rPr>
            </a:br>
            <a:r>
              <a:rPr lang="en-US" sz="1000" u="sng">
                <a:solidFill>
                  <a:srgbClr val="00A69D"/>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Bit4id</a:t>
            </a:r>
            <a:r>
              <a:rPr lang="en-US" sz="1000">
                <a:solidFill>
                  <a:srgbClr val="00A69D"/>
                </a:solidFill>
                <a:latin typeface="Open Sans"/>
                <a:ea typeface="Open Sans"/>
                <a:cs typeface="Open Sans"/>
                <a:sym typeface="Open Sans"/>
              </a:rPr>
              <a:t> – Apr 2022</a:t>
            </a:r>
            <a:endParaRPr/>
          </a:p>
        </p:txBody>
      </p:sp>
      <p:sp>
        <p:nvSpPr>
          <p:cNvPr id="910" name="Google Shape;910;p58"/>
          <p:cNvSpPr/>
          <p:nvPr/>
        </p:nvSpPr>
        <p:spPr>
          <a:xfrm>
            <a:off x="4381314" y="4564367"/>
            <a:ext cx="994834" cy="1173330"/>
          </a:xfrm>
          <a:custGeom>
            <a:avLst/>
            <a:gdLst/>
            <a:ahLst/>
            <a:cxnLst/>
            <a:rect l="l" t="t" r="r" b="b"/>
            <a:pathLst>
              <a:path w="346" h="423" extrusionOk="0">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solidFill>
            <a:srgbClr val="00A69D"/>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1" name="Google Shape;911;p58"/>
          <p:cNvSpPr/>
          <p:nvPr/>
        </p:nvSpPr>
        <p:spPr>
          <a:xfrm>
            <a:off x="6865499" y="5173500"/>
            <a:ext cx="192189" cy="210503"/>
          </a:xfrm>
          <a:custGeom>
            <a:avLst/>
            <a:gdLst/>
            <a:ahLst/>
            <a:cxnLst/>
            <a:rect l="l" t="t" r="r" b="b"/>
            <a:pathLst>
              <a:path w="67" h="76" extrusionOk="0">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2" name="Google Shape;912;p58"/>
          <p:cNvSpPr/>
          <p:nvPr/>
        </p:nvSpPr>
        <p:spPr>
          <a:xfrm>
            <a:off x="6787743" y="4960171"/>
            <a:ext cx="287550" cy="291030"/>
          </a:xfrm>
          <a:custGeom>
            <a:avLst/>
            <a:gdLst/>
            <a:ahLst/>
            <a:cxnLst/>
            <a:rect l="l" t="t" r="r" b="b"/>
            <a:pathLst>
              <a:path w="100" h="105" extrusionOk="0">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3" name="Google Shape;913;p58"/>
          <p:cNvSpPr/>
          <p:nvPr/>
        </p:nvSpPr>
        <p:spPr>
          <a:xfrm>
            <a:off x="6542346" y="4541991"/>
            <a:ext cx="490008" cy="559458"/>
          </a:xfrm>
          <a:custGeom>
            <a:avLst/>
            <a:gdLst/>
            <a:ahLst/>
            <a:cxnLst/>
            <a:rect l="l" t="t" r="r" b="b"/>
            <a:pathLst>
              <a:path w="170" h="202" extrusionOk="0">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4" name="Google Shape;914;p58"/>
          <p:cNvSpPr/>
          <p:nvPr/>
        </p:nvSpPr>
        <p:spPr>
          <a:xfrm>
            <a:off x="6698250" y="3286036"/>
            <a:ext cx="132038" cy="138452"/>
          </a:xfrm>
          <a:custGeom>
            <a:avLst/>
            <a:gdLst/>
            <a:ahLst/>
            <a:cxnLst/>
            <a:rect l="l" t="t" r="r" b="b"/>
            <a:pathLst>
              <a:path w="46" h="50" extrusionOk="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5" name="Google Shape;915;p58"/>
          <p:cNvSpPr/>
          <p:nvPr/>
        </p:nvSpPr>
        <p:spPr>
          <a:xfrm>
            <a:off x="7309927" y="4134834"/>
            <a:ext cx="299287" cy="207677"/>
          </a:xfrm>
          <a:custGeom>
            <a:avLst/>
            <a:gdLst/>
            <a:ahLst/>
            <a:cxnLst/>
            <a:rect l="l" t="t" r="r" b="b"/>
            <a:pathLst>
              <a:path w="104" h="75" extrusionOk="0">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6" name="Google Shape;916;p58"/>
          <p:cNvSpPr/>
          <p:nvPr/>
        </p:nvSpPr>
        <p:spPr>
          <a:xfrm>
            <a:off x="5815061" y="3876576"/>
            <a:ext cx="227400" cy="202026"/>
          </a:xfrm>
          <a:custGeom>
            <a:avLst/>
            <a:gdLst/>
            <a:ahLst/>
            <a:cxnLst/>
            <a:rect l="l" t="t" r="r" b="b"/>
            <a:pathLst>
              <a:path w="79" h="73" extrusionOk="0">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7" name="Google Shape;917;p58"/>
          <p:cNvSpPr/>
          <p:nvPr/>
        </p:nvSpPr>
        <p:spPr>
          <a:xfrm>
            <a:off x="8781521" y="4026329"/>
            <a:ext cx="181920" cy="443610"/>
          </a:xfrm>
          <a:custGeom>
            <a:avLst/>
            <a:gdLst/>
            <a:ahLst/>
            <a:cxnLst/>
            <a:rect l="l" t="t" r="r" b="b"/>
            <a:pathLst>
              <a:path w="63" h="160" extrusionOk="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8" name="Google Shape;918;p58"/>
          <p:cNvSpPr/>
          <p:nvPr/>
        </p:nvSpPr>
        <p:spPr>
          <a:xfrm>
            <a:off x="4403654" y="4352680"/>
            <a:ext cx="343299" cy="350367"/>
          </a:xfrm>
          <a:custGeom>
            <a:avLst/>
            <a:gdLst/>
            <a:ahLst/>
            <a:cxnLst/>
            <a:rect l="l" t="t" r="r" b="b"/>
            <a:pathLst>
              <a:path w="119" h="126" extrusionOk="0">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19" name="Google Shape;919;p58"/>
          <p:cNvSpPr/>
          <p:nvPr/>
        </p:nvSpPr>
        <p:spPr>
          <a:xfrm>
            <a:off x="10398257" y="5198930"/>
            <a:ext cx="26407" cy="57923"/>
          </a:xfrm>
          <a:custGeom>
            <a:avLst/>
            <a:gdLst/>
            <a:ahLst/>
            <a:cxnLst/>
            <a:rect l="l" t="t" r="r" b="b"/>
            <a:pathLst>
              <a:path w="9" h="21" extrusionOk="0">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0" name="Google Shape;920;p58"/>
          <p:cNvSpPr/>
          <p:nvPr/>
        </p:nvSpPr>
        <p:spPr>
          <a:xfrm>
            <a:off x="10398257" y="5198930"/>
            <a:ext cx="26407" cy="57923"/>
          </a:xfrm>
          <a:custGeom>
            <a:avLst/>
            <a:gdLst/>
            <a:ahLst/>
            <a:cxnLst/>
            <a:rect l="l" t="t" r="r" b="b"/>
            <a:pathLst>
              <a:path w="9" h="21" extrusionOk="0">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1" name="Google Shape;921;p58"/>
          <p:cNvSpPr/>
          <p:nvPr/>
        </p:nvSpPr>
        <p:spPr>
          <a:xfrm>
            <a:off x="3142019" y="3150412"/>
            <a:ext cx="1436283" cy="798216"/>
          </a:xfrm>
          <a:custGeom>
            <a:avLst/>
            <a:gdLst/>
            <a:ahLst/>
            <a:cxnLst/>
            <a:rect l="l" t="t" r="r" b="b"/>
            <a:pathLst>
              <a:path w="499" h="288" extrusionOk="0">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2" name="Google Shape;922;p58"/>
          <p:cNvSpPr/>
          <p:nvPr/>
        </p:nvSpPr>
        <p:spPr>
          <a:xfrm>
            <a:off x="4778382" y="5631238"/>
            <a:ext cx="134972" cy="146928"/>
          </a:xfrm>
          <a:custGeom>
            <a:avLst/>
            <a:gdLst/>
            <a:ahLst/>
            <a:cxnLst/>
            <a:rect l="l" t="t" r="r" b="b"/>
            <a:pathLst>
              <a:path w="47" h="53" extrusionOk="0">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3" name="Google Shape;923;p58"/>
          <p:cNvSpPr/>
          <p:nvPr/>
        </p:nvSpPr>
        <p:spPr>
          <a:xfrm>
            <a:off x="6045393" y="2712453"/>
            <a:ext cx="250873" cy="418180"/>
          </a:xfrm>
          <a:custGeom>
            <a:avLst/>
            <a:gdLst/>
            <a:ahLst/>
            <a:cxnLst/>
            <a:rect l="l" t="t" r="r" b="b"/>
            <a:pathLst>
              <a:path w="87" h="151" extrusionOk="0">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solidFill>
            <a:srgbClr val="00A69D"/>
          </a:solidFill>
          <a:ln w="9525" cap="flat" cmpd="sng">
            <a:solidFill>
              <a:srgbClr val="658BB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4" name="Google Shape;924;p58"/>
          <p:cNvSpPr/>
          <p:nvPr/>
        </p:nvSpPr>
        <p:spPr>
          <a:xfrm>
            <a:off x="7509706" y="3934500"/>
            <a:ext cx="132038" cy="89005"/>
          </a:xfrm>
          <a:custGeom>
            <a:avLst/>
            <a:gdLst/>
            <a:ahLst/>
            <a:cxnLst/>
            <a:rect l="l" t="t" r="r" b="b"/>
            <a:pathLst>
              <a:path w="46" h="32" extrusionOk="0">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5" name="Google Shape;925;p58"/>
          <p:cNvSpPr/>
          <p:nvPr/>
        </p:nvSpPr>
        <p:spPr>
          <a:xfrm>
            <a:off x="6825495" y="3041628"/>
            <a:ext cx="428391" cy="296682"/>
          </a:xfrm>
          <a:custGeom>
            <a:avLst/>
            <a:gdLst/>
            <a:ahLst/>
            <a:cxnLst/>
            <a:rect l="l" t="t" r="r" b="b"/>
            <a:pathLst>
              <a:path w="149" h="107" extrusionOk="0">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6" name="Google Shape;926;p58"/>
          <p:cNvSpPr/>
          <p:nvPr/>
        </p:nvSpPr>
        <p:spPr>
          <a:xfrm>
            <a:off x="6954991" y="4580337"/>
            <a:ext cx="149644" cy="194962"/>
          </a:xfrm>
          <a:custGeom>
            <a:avLst/>
            <a:gdLst/>
            <a:ahLst/>
            <a:cxnLst/>
            <a:rect l="l" t="t" r="r" b="b"/>
            <a:pathLst>
              <a:path w="52" h="70" extrusionOk="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7" name="Google Shape;927;p58"/>
          <p:cNvSpPr/>
          <p:nvPr/>
        </p:nvSpPr>
        <p:spPr>
          <a:xfrm>
            <a:off x="7541828" y="3384932"/>
            <a:ext cx="353569" cy="244409"/>
          </a:xfrm>
          <a:custGeom>
            <a:avLst/>
            <a:gdLst/>
            <a:ahLst/>
            <a:cxnLst/>
            <a:rect l="l" t="t" r="r" b="b"/>
            <a:pathLst>
              <a:path w="123" h="88" extrusionOk="0">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8" name="Google Shape;928;p58"/>
          <p:cNvSpPr/>
          <p:nvPr/>
        </p:nvSpPr>
        <p:spPr>
          <a:xfrm>
            <a:off x="6894841" y="3410362"/>
            <a:ext cx="470937" cy="213328"/>
          </a:xfrm>
          <a:custGeom>
            <a:avLst/>
            <a:gdLst/>
            <a:ahLst/>
            <a:cxnLst/>
            <a:rect l="l" t="t" r="r" b="b"/>
            <a:pathLst>
              <a:path w="164" h="77" extrusionOk="0">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29" name="Google Shape;929;p58"/>
          <p:cNvSpPr/>
          <p:nvPr/>
        </p:nvSpPr>
        <p:spPr>
          <a:xfrm>
            <a:off x="6422437" y="3571418"/>
            <a:ext cx="111499" cy="213328"/>
          </a:xfrm>
          <a:custGeom>
            <a:avLst/>
            <a:gdLst/>
            <a:ahLst/>
            <a:cxnLst/>
            <a:rect l="l" t="t" r="r" b="b"/>
            <a:pathLst>
              <a:path w="39" h="77" extrusionOk="0">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0" name="Google Shape;930;p58"/>
          <p:cNvSpPr/>
          <p:nvPr/>
        </p:nvSpPr>
        <p:spPr>
          <a:xfrm>
            <a:off x="4716209" y="4386586"/>
            <a:ext cx="14671" cy="19779"/>
          </a:xfrm>
          <a:custGeom>
            <a:avLst/>
            <a:gdLst/>
            <a:ahLst/>
            <a:cxnLst/>
            <a:rect l="l" t="t" r="r" b="b"/>
            <a:pathLst>
              <a:path w="5" h="7" extrusionOk="0">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1" name="Google Shape;931;p58"/>
          <p:cNvSpPr/>
          <p:nvPr/>
        </p:nvSpPr>
        <p:spPr>
          <a:xfrm>
            <a:off x="4716209" y="4386586"/>
            <a:ext cx="14671" cy="19779"/>
          </a:xfrm>
          <a:custGeom>
            <a:avLst/>
            <a:gdLst/>
            <a:ahLst/>
            <a:cxnLst/>
            <a:rect l="l" t="t" r="r" b="b"/>
            <a:pathLst>
              <a:path w="5" h="7" extrusionOk="0">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2" name="Google Shape;932;p58"/>
          <p:cNvSpPr/>
          <p:nvPr/>
        </p:nvSpPr>
        <p:spPr>
          <a:xfrm>
            <a:off x="6231714" y="4361157"/>
            <a:ext cx="55749" cy="183660"/>
          </a:xfrm>
          <a:custGeom>
            <a:avLst/>
            <a:gdLst/>
            <a:ahLst/>
            <a:cxnLst/>
            <a:rect l="l" t="t" r="r" b="b"/>
            <a:pathLst>
              <a:path w="19" h="66" extrusionOk="0">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3" name="Google Shape;933;p58"/>
          <p:cNvSpPr/>
          <p:nvPr/>
        </p:nvSpPr>
        <p:spPr>
          <a:xfrm>
            <a:off x="8664768" y="4115403"/>
            <a:ext cx="189193" cy="450241"/>
          </a:xfrm>
          <a:custGeom>
            <a:avLst/>
            <a:gdLst/>
            <a:ahLst/>
            <a:cxnLst/>
            <a:rect l="l" t="t" r="r" b="b"/>
            <a:pathLst>
              <a:path w="63" h="159" extrusionOk="0">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4" name="Google Shape;934;p58"/>
          <p:cNvSpPr/>
          <p:nvPr/>
        </p:nvSpPr>
        <p:spPr>
          <a:xfrm>
            <a:off x="6971912" y="4766621"/>
            <a:ext cx="271412" cy="310810"/>
          </a:xfrm>
          <a:custGeom>
            <a:avLst/>
            <a:gdLst/>
            <a:ahLst/>
            <a:cxnLst/>
            <a:rect l="l" t="t" r="r" b="b"/>
            <a:pathLst>
              <a:path w="94" h="112" extrusionOk="0">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5" name="Google Shape;935;p58"/>
          <p:cNvSpPr/>
          <p:nvPr/>
        </p:nvSpPr>
        <p:spPr>
          <a:xfrm>
            <a:off x="7904199" y="3449920"/>
            <a:ext cx="186321" cy="162468"/>
          </a:xfrm>
          <a:custGeom>
            <a:avLst/>
            <a:gdLst/>
            <a:ahLst/>
            <a:cxnLst/>
            <a:rect l="l" t="t" r="r" b="b"/>
            <a:pathLst>
              <a:path w="65" h="59" extrusionOk="0">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6" name="Google Shape;936;p58"/>
          <p:cNvSpPr/>
          <p:nvPr/>
        </p:nvSpPr>
        <p:spPr>
          <a:xfrm>
            <a:off x="9218714" y="3951453"/>
            <a:ext cx="51349" cy="97482"/>
          </a:xfrm>
          <a:custGeom>
            <a:avLst/>
            <a:gdLst/>
            <a:ahLst/>
            <a:cxnLst/>
            <a:rect l="l" t="t" r="r" b="b"/>
            <a:pathLst>
              <a:path w="18" h="35" extrusionOk="0">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7" name="Google Shape;937;p58"/>
          <p:cNvSpPr/>
          <p:nvPr/>
        </p:nvSpPr>
        <p:spPr>
          <a:xfrm>
            <a:off x="7132509" y="3565766"/>
            <a:ext cx="161381" cy="166707"/>
          </a:xfrm>
          <a:custGeom>
            <a:avLst/>
            <a:gdLst/>
            <a:ahLst/>
            <a:cxnLst/>
            <a:rect l="l" t="t" r="r" b="b"/>
            <a:pathLst>
              <a:path w="56" h="60" extrusionOk="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8" name="Google Shape;938;p58"/>
          <p:cNvSpPr/>
          <p:nvPr/>
        </p:nvSpPr>
        <p:spPr>
          <a:xfrm>
            <a:off x="6384292" y="3205510"/>
            <a:ext cx="121769" cy="86179"/>
          </a:xfrm>
          <a:custGeom>
            <a:avLst/>
            <a:gdLst/>
            <a:ahLst/>
            <a:cxnLst/>
            <a:rect l="l" t="t" r="r" b="b"/>
            <a:pathLst>
              <a:path w="42" h="31" extrusionOk="0">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solidFill>
            <a:srgbClr val="658BB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39" name="Google Shape;939;p58"/>
          <p:cNvSpPr/>
          <p:nvPr/>
        </p:nvSpPr>
        <p:spPr>
          <a:xfrm>
            <a:off x="6526600" y="2362085"/>
            <a:ext cx="324227" cy="593364"/>
          </a:xfrm>
          <a:custGeom>
            <a:avLst/>
            <a:gdLst/>
            <a:ahLst/>
            <a:cxnLst/>
            <a:rect l="l" t="t" r="r" b="b"/>
            <a:pathLst>
              <a:path w="113" h="214" extrusionOk="0">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0" name="Google Shape;940;p58"/>
          <p:cNvSpPr/>
          <p:nvPr/>
        </p:nvSpPr>
        <p:spPr>
          <a:xfrm>
            <a:off x="7003405" y="5484309"/>
            <a:ext cx="32276" cy="43796"/>
          </a:xfrm>
          <a:custGeom>
            <a:avLst/>
            <a:gdLst/>
            <a:ahLst/>
            <a:cxnLst/>
            <a:rect l="l" t="t" r="r" b="b"/>
            <a:pathLst>
              <a:path w="11" h="16" extrusionOk="0">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1" name="Google Shape;941;p58"/>
          <p:cNvSpPr/>
          <p:nvPr/>
        </p:nvSpPr>
        <p:spPr>
          <a:xfrm>
            <a:off x="4783158" y="4521609"/>
            <a:ext cx="104163" cy="158230"/>
          </a:xfrm>
          <a:custGeom>
            <a:avLst/>
            <a:gdLst/>
            <a:ahLst/>
            <a:cxnLst/>
            <a:rect l="l" t="t" r="r" b="b"/>
            <a:pathLst>
              <a:path w="36" h="57" extrusionOk="0">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2" name="Google Shape;942;p58"/>
          <p:cNvSpPr/>
          <p:nvPr/>
        </p:nvSpPr>
        <p:spPr>
          <a:xfrm>
            <a:off x="6776007" y="4006834"/>
            <a:ext cx="422522" cy="590538"/>
          </a:xfrm>
          <a:custGeom>
            <a:avLst/>
            <a:gdLst/>
            <a:ahLst/>
            <a:cxnLst/>
            <a:rect l="l" t="t" r="r" b="b"/>
            <a:pathLst>
              <a:path w="147" h="213" extrusionOk="0">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3" name="Google Shape;943;p58"/>
          <p:cNvSpPr/>
          <p:nvPr/>
        </p:nvSpPr>
        <p:spPr>
          <a:xfrm>
            <a:off x="8206421" y="4427556"/>
            <a:ext cx="57216" cy="114435"/>
          </a:xfrm>
          <a:custGeom>
            <a:avLst/>
            <a:gdLst/>
            <a:ahLst/>
            <a:cxnLst/>
            <a:rect l="l" t="t" r="r" b="b"/>
            <a:pathLst>
              <a:path w="20" h="41" extrusionOk="0">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4" name="Google Shape;944;p58"/>
          <p:cNvSpPr/>
          <p:nvPr/>
        </p:nvSpPr>
        <p:spPr>
          <a:xfrm>
            <a:off x="5812126" y="3349613"/>
            <a:ext cx="569232" cy="526964"/>
          </a:xfrm>
          <a:custGeom>
            <a:avLst/>
            <a:gdLst/>
            <a:ahLst/>
            <a:cxnLst/>
            <a:rect l="l" t="t" r="r" b="b"/>
            <a:pathLst>
              <a:path w="198" h="190" extrusionOk="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5" name="Google Shape;945;p58"/>
          <p:cNvSpPr/>
          <p:nvPr/>
        </p:nvSpPr>
        <p:spPr>
          <a:xfrm>
            <a:off x="9368357" y="3540337"/>
            <a:ext cx="83625" cy="166707"/>
          </a:xfrm>
          <a:custGeom>
            <a:avLst/>
            <a:gdLst/>
            <a:ahLst/>
            <a:cxnLst/>
            <a:rect l="l" t="t" r="r" b="b"/>
            <a:pathLst>
              <a:path w="29" h="60" extrusionOk="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6" name="Google Shape;946;p58"/>
          <p:cNvSpPr/>
          <p:nvPr/>
        </p:nvSpPr>
        <p:spPr>
          <a:xfrm>
            <a:off x="6646902" y="5375526"/>
            <a:ext cx="401983" cy="394163"/>
          </a:xfrm>
          <a:custGeom>
            <a:avLst/>
            <a:gdLst/>
            <a:ahLst/>
            <a:cxnLst/>
            <a:rect l="l" t="t" r="r" b="b"/>
            <a:pathLst>
              <a:path w="140" h="142" extrusionOk="0">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7" name="Google Shape;947;p58"/>
          <p:cNvSpPr/>
          <p:nvPr/>
        </p:nvSpPr>
        <p:spPr>
          <a:xfrm>
            <a:off x="7270416" y="4363982"/>
            <a:ext cx="242070" cy="374384"/>
          </a:xfrm>
          <a:custGeom>
            <a:avLst/>
            <a:gdLst/>
            <a:ahLst/>
            <a:cxnLst/>
            <a:rect l="l" t="t" r="r" b="b"/>
            <a:pathLst>
              <a:path w="84" h="135" extrusionOk="0">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8" name="Google Shape;948;p58"/>
          <p:cNvSpPr/>
          <p:nvPr/>
        </p:nvSpPr>
        <p:spPr>
          <a:xfrm>
            <a:off x="10110706" y="4927677"/>
            <a:ext cx="149644" cy="127150"/>
          </a:xfrm>
          <a:custGeom>
            <a:avLst/>
            <a:gdLst/>
            <a:ahLst/>
            <a:cxnLst/>
            <a:rect l="l" t="t" r="r" b="b"/>
            <a:pathLst>
              <a:path w="52" h="46" extrusionOk="0">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49" name="Google Shape;949;p58"/>
          <p:cNvSpPr/>
          <p:nvPr/>
        </p:nvSpPr>
        <p:spPr>
          <a:xfrm>
            <a:off x="10110706" y="4927677"/>
            <a:ext cx="149644" cy="127150"/>
          </a:xfrm>
          <a:custGeom>
            <a:avLst/>
            <a:gdLst/>
            <a:ahLst/>
            <a:cxnLst/>
            <a:rect l="l" t="t" r="r" b="b"/>
            <a:pathLst>
              <a:path w="52" h="46" extrusionOk="0">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0" name="Google Shape;950;p58"/>
          <p:cNvSpPr/>
          <p:nvPr/>
        </p:nvSpPr>
        <p:spPr>
          <a:xfrm>
            <a:off x="6560343" y="3230939"/>
            <a:ext cx="95361" cy="74876"/>
          </a:xfrm>
          <a:custGeom>
            <a:avLst/>
            <a:gdLst/>
            <a:ahLst/>
            <a:cxnLst/>
            <a:rect l="l" t="t" r="r" b="b"/>
            <a:pathLst>
              <a:path w="33" h="27" extrusionOk="0">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1" name="Google Shape;951;p58"/>
          <p:cNvSpPr/>
          <p:nvPr/>
        </p:nvSpPr>
        <p:spPr>
          <a:xfrm>
            <a:off x="6652771" y="3130633"/>
            <a:ext cx="183387" cy="80527"/>
          </a:xfrm>
          <a:custGeom>
            <a:avLst/>
            <a:gdLst/>
            <a:ahLst/>
            <a:cxnLst/>
            <a:rect l="l" t="t" r="r" b="b"/>
            <a:pathLst>
              <a:path w="64" h="29" extrusionOk="0">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2" name="Google Shape;952;p58"/>
          <p:cNvSpPr/>
          <p:nvPr/>
        </p:nvSpPr>
        <p:spPr>
          <a:xfrm>
            <a:off x="6652770" y="3135396"/>
            <a:ext cx="183387" cy="80527"/>
          </a:xfrm>
          <a:custGeom>
            <a:avLst/>
            <a:gdLst/>
            <a:ahLst/>
            <a:cxnLst/>
            <a:rect l="l" t="t" r="r" b="b"/>
            <a:pathLst>
              <a:path w="64" h="29" extrusionOk="0">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3" name="Google Shape;953;p58"/>
          <p:cNvSpPr/>
          <p:nvPr/>
        </p:nvSpPr>
        <p:spPr>
          <a:xfrm>
            <a:off x="5898685" y="4403540"/>
            <a:ext cx="89492" cy="104545"/>
          </a:xfrm>
          <a:custGeom>
            <a:avLst/>
            <a:gdLst/>
            <a:ahLst/>
            <a:cxnLst/>
            <a:rect l="l" t="t" r="r" b="b"/>
            <a:pathLst>
              <a:path w="31" h="38" extrusionOk="0">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4" name="Google Shape;954;p58"/>
          <p:cNvSpPr/>
          <p:nvPr/>
        </p:nvSpPr>
        <p:spPr>
          <a:xfrm>
            <a:off x="5806258" y="4197275"/>
            <a:ext cx="143775" cy="145515"/>
          </a:xfrm>
          <a:custGeom>
            <a:avLst/>
            <a:gdLst/>
            <a:ahLst/>
            <a:cxnLst/>
            <a:rect l="l" t="t" r="r" b="b"/>
            <a:pathLst>
              <a:path w="50" h="52" extrusionOk="0">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5" name="Google Shape;955;p58"/>
          <p:cNvSpPr/>
          <p:nvPr/>
        </p:nvSpPr>
        <p:spPr>
          <a:xfrm>
            <a:off x="7104635" y="3746601"/>
            <a:ext cx="523752" cy="484580"/>
          </a:xfrm>
          <a:custGeom>
            <a:avLst/>
            <a:gdLst/>
            <a:ahLst/>
            <a:cxnLst/>
            <a:rect l="l" t="t" r="r" b="b"/>
            <a:pathLst>
              <a:path w="182" h="175" extrusionOk="0">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6" name="Google Shape;956;p58"/>
          <p:cNvSpPr/>
          <p:nvPr/>
        </p:nvSpPr>
        <p:spPr>
          <a:xfrm>
            <a:off x="6952057" y="4766621"/>
            <a:ext cx="60150" cy="49447"/>
          </a:xfrm>
          <a:custGeom>
            <a:avLst/>
            <a:gdLst/>
            <a:ahLst/>
            <a:cxnLst/>
            <a:rect l="l" t="t" r="r" b="b"/>
            <a:pathLst>
              <a:path w="21" h="18" extrusionOk="0">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7" name="Google Shape;957;p58"/>
          <p:cNvSpPr/>
          <p:nvPr/>
        </p:nvSpPr>
        <p:spPr>
          <a:xfrm>
            <a:off x="6952057" y="4766621"/>
            <a:ext cx="60150" cy="49447"/>
          </a:xfrm>
          <a:custGeom>
            <a:avLst/>
            <a:gdLst/>
            <a:ahLst/>
            <a:cxnLst/>
            <a:rect l="l" t="t" r="r" b="b"/>
            <a:pathLst>
              <a:path w="21" h="18" extrusionOk="0">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8" name="Google Shape;958;p58"/>
          <p:cNvSpPr/>
          <p:nvPr/>
        </p:nvSpPr>
        <p:spPr>
          <a:xfrm>
            <a:off x="6733068" y="1710798"/>
            <a:ext cx="4223758" cy="1736295"/>
          </a:xfrm>
          <a:custGeom>
            <a:avLst/>
            <a:gdLst/>
            <a:ahLst/>
            <a:cxnLst/>
            <a:rect l="l" t="t" r="r" b="b"/>
            <a:pathLst>
              <a:path w="1468" h="626" extrusionOk="0">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9" name="Google Shape;959;p58"/>
          <p:cNvSpPr/>
          <p:nvPr/>
        </p:nvSpPr>
        <p:spPr>
          <a:xfrm>
            <a:off x="6770137" y="3186015"/>
            <a:ext cx="212728" cy="163881"/>
          </a:xfrm>
          <a:custGeom>
            <a:avLst/>
            <a:gdLst/>
            <a:ahLst/>
            <a:cxnLst/>
            <a:rect l="l" t="t" r="r" b="b"/>
            <a:pathLst>
              <a:path w="74" h="59" extrusionOk="0">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0" name="Google Shape;960;p58"/>
          <p:cNvSpPr/>
          <p:nvPr/>
        </p:nvSpPr>
        <p:spPr>
          <a:xfrm>
            <a:off x="7494881" y="3928849"/>
            <a:ext cx="23473" cy="33906"/>
          </a:xfrm>
          <a:custGeom>
            <a:avLst/>
            <a:gdLst/>
            <a:ahLst/>
            <a:cxnLst/>
            <a:rect l="l" t="t" r="r" b="b"/>
            <a:pathLst>
              <a:path w="8" h="12" extrusionOk="0">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1" name="Google Shape;961;p58"/>
          <p:cNvSpPr/>
          <p:nvPr/>
        </p:nvSpPr>
        <p:spPr>
          <a:xfrm>
            <a:off x="4584170" y="4147828"/>
            <a:ext cx="42546" cy="22604"/>
          </a:xfrm>
          <a:custGeom>
            <a:avLst/>
            <a:gdLst/>
            <a:ahLst/>
            <a:cxnLst/>
            <a:rect l="l" t="t" r="r" b="b"/>
            <a:pathLst>
              <a:path w="15" h="8" extrusionOk="0">
                <a:moveTo>
                  <a:pt x="1" y="1"/>
                </a:moveTo>
                <a:cubicBezTo>
                  <a:pt x="1" y="1"/>
                  <a:pt x="0" y="3"/>
                  <a:pt x="0" y="4"/>
                </a:cubicBezTo>
                <a:cubicBezTo>
                  <a:pt x="1" y="4"/>
                  <a:pt x="1" y="6"/>
                  <a:pt x="2" y="6"/>
                </a:cubicBezTo>
                <a:cubicBezTo>
                  <a:pt x="6" y="8"/>
                  <a:pt x="9" y="6"/>
                  <a:pt x="11" y="4"/>
                </a:cubicBezTo>
                <a:cubicBezTo>
                  <a:pt x="15" y="0"/>
                  <a:pt x="5" y="1"/>
                  <a:pt x="1"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2" name="Google Shape;962;p58"/>
          <p:cNvSpPr/>
          <p:nvPr/>
        </p:nvSpPr>
        <p:spPr>
          <a:xfrm>
            <a:off x="6002849" y="3404711"/>
            <a:ext cx="77756" cy="172358"/>
          </a:xfrm>
          <a:custGeom>
            <a:avLst/>
            <a:gdLst/>
            <a:ahLst/>
            <a:cxnLst/>
            <a:rect l="l" t="t" r="r" b="b"/>
            <a:pathLst>
              <a:path w="27" h="62" extrusionOk="0">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3" name="Google Shape;963;p58"/>
          <p:cNvSpPr/>
          <p:nvPr/>
        </p:nvSpPr>
        <p:spPr>
          <a:xfrm>
            <a:off x="6589685" y="2963643"/>
            <a:ext cx="275813" cy="216154"/>
          </a:xfrm>
          <a:custGeom>
            <a:avLst/>
            <a:gdLst/>
            <a:ahLst/>
            <a:cxnLst/>
            <a:rect l="l" t="t" r="r" b="b"/>
            <a:pathLst>
              <a:path w="96" h="78" extrusionOk="0">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4" name="Google Shape;964;p58"/>
          <p:cNvSpPr/>
          <p:nvPr/>
        </p:nvSpPr>
        <p:spPr>
          <a:xfrm>
            <a:off x="9138024" y="4153479"/>
            <a:ext cx="236201" cy="396988"/>
          </a:xfrm>
          <a:custGeom>
            <a:avLst/>
            <a:gdLst/>
            <a:ahLst/>
            <a:cxnLst/>
            <a:rect l="l" t="t" r="r" b="b"/>
            <a:pathLst>
              <a:path w="82" h="143" extrusionOk="0">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5" name="Google Shape;965;p58"/>
          <p:cNvSpPr/>
          <p:nvPr/>
        </p:nvSpPr>
        <p:spPr>
          <a:xfrm>
            <a:off x="4215930" y="4718588"/>
            <a:ext cx="308089" cy="535440"/>
          </a:xfrm>
          <a:custGeom>
            <a:avLst/>
            <a:gdLst/>
            <a:ahLst/>
            <a:cxnLst/>
            <a:rect l="l" t="t" r="r" b="b"/>
            <a:pathLst>
              <a:path w="107" h="193" extrusionOk="0">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6" name="Google Shape;966;p58"/>
          <p:cNvSpPr/>
          <p:nvPr/>
        </p:nvSpPr>
        <p:spPr>
          <a:xfrm>
            <a:off x="4686867" y="5285109"/>
            <a:ext cx="196591" cy="254299"/>
          </a:xfrm>
          <a:custGeom>
            <a:avLst/>
            <a:gdLst/>
            <a:ahLst/>
            <a:cxnLst/>
            <a:rect l="l" t="t" r="r" b="b"/>
            <a:pathLst>
              <a:path w="68" h="92" extrusionOk="0">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7" name="Google Shape;967;p58"/>
          <p:cNvSpPr/>
          <p:nvPr/>
        </p:nvSpPr>
        <p:spPr>
          <a:xfrm>
            <a:off x="9718993" y="4786401"/>
            <a:ext cx="379976" cy="254299"/>
          </a:xfrm>
          <a:custGeom>
            <a:avLst/>
            <a:gdLst/>
            <a:ahLst/>
            <a:cxnLst/>
            <a:rect l="l" t="t" r="r" b="b"/>
            <a:pathLst>
              <a:path w="132" h="92" extrusionOk="0">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8" name="Google Shape;968;p58"/>
          <p:cNvSpPr/>
          <p:nvPr/>
        </p:nvSpPr>
        <p:spPr>
          <a:xfrm>
            <a:off x="4174852" y="4421905"/>
            <a:ext cx="146709" cy="80527"/>
          </a:xfrm>
          <a:custGeom>
            <a:avLst/>
            <a:gdLst/>
            <a:ahLst/>
            <a:cxnLst/>
            <a:rect l="l" t="t" r="r" b="b"/>
            <a:pathLst>
              <a:path w="51" h="29" extrusionOk="0">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69" name="Google Shape;969;p58"/>
          <p:cNvSpPr/>
          <p:nvPr/>
        </p:nvSpPr>
        <p:spPr>
          <a:xfrm>
            <a:off x="7763358" y="3591196"/>
            <a:ext cx="379976" cy="409704"/>
          </a:xfrm>
          <a:custGeom>
            <a:avLst/>
            <a:gdLst/>
            <a:ahLst/>
            <a:cxnLst/>
            <a:rect l="l" t="t" r="r" b="b"/>
            <a:pathLst>
              <a:path w="132" h="148" extrusionOk="0">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0" name="Google Shape;970;p58"/>
          <p:cNvSpPr/>
          <p:nvPr/>
        </p:nvSpPr>
        <p:spPr>
          <a:xfrm>
            <a:off x="6362286" y="1816756"/>
            <a:ext cx="670461" cy="1020020"/>
          </a:xfrm>
          <a:custGeom>
            <a:avLst/>
            <a:gdLst/>
            <a:ahLst/>
            <a:cxnLst/>
            <a:rect l="l" t="t" r="r" b="b"/>
            <a:pathLst>
              <a:path w="233" h="368" extrusionOk="0">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1" name="Google Shape;971;p58"/>
          <p:cNvSpPr/>
          <p:nvPr/>
        </p:nvSpPr>
        <p:spPr>
          <a:xfrm>
            <a:off x="9336081" y="3363740"/>
            <a:ext cx="149644" cy="199201"/>
          </a:xfrm>
          <a:custGeom>
            <a:avLst/>
            <a:gdLst/>
            <a:ahLst/>
            <a:cxnLst/>
            <a:rect l="l" t="t" r="r" b="b"/>
            <a:pathLst>
              <a:path w="52" h="72" extrusionOk="0">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2" name="Google Shape;972;p58"/>
          <p:cNvSpPr/>
          <p:nvPr/>
        </p:nvSpPr>
        <p:spPr>
          <a:xfrm>
            <a:off x="6302135" y="4283455"/>
            <a:ext cx="300754" cy="302333"/>
          </a:xfrm>
          <a:custGeom>
            <a:avLst/>
            <a:gdLst/>
            <a:ahLst/>
            <a:cxnLst/>
            <a:rect l="l" t="t" r="r" b="b"/>
            <a:pathLst>
              <a:path w="105" h="109" extrusionOk="0">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3" name="Google Shape;973;p58"/>
          <p:cNvSpPr/>
          <p:nvPr/>
        </p:nvSpPr>
        <p:spPr>
          <a:xfrm>
            <a:off x="6231714" y="4000900"/>
            <a:ext cx="403451" cy="346129"/>
          </a:xfrm>
          <a:custGeom>
            <a:avLst/>
            <a:gdLst/>
            <a:ahLst/>
            <a:cxnLst/>
            <a:rect l="l" t="t" r="r" b="b"/>
            <a:pathLst>
              <a:path w="140" h="125" extrusionOk="0">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4" name="Google Shape;974;p58"/>
          <p:cNvSpPr/>
          <p:nvPr/>
        </p:nvSpPr>
        <p:spPr>
          <a:xfrm>
            <a:off x="4072155" y="4267914"/>
            <a:ext cx="102696" cy="113021"/>
          </a:xfrm>
          <a:custGeom>
            <a:avLst/>
            <a:gdLst/>
            <a:ahLst/>
            <a:cxnLst/>
            <a:rect l="l" t="t" r="r" b="b"/>
            <a:pathLst>
              <a:path w="36" h="41" extrusionOk="0">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5" name="Google Shape;975;p58"/>
          <p:cNvSpPr/>
          <p:nvPr/>
        </p:nvSpPr>
        <p:spPr>
          <a:xfrm>
            <a:off x="10361579" y="5780992"/>
            <a:ext cx="306622" cy="435133"/>
          </a:xfrm>
          <a:custGeom>
            <a:avLst/>
            <a:gdLst/>
            <a:ahLst/>
            <a:cxnLst/>
            <a:rect l="l" t="t" r="r" b="b"/>
            <a:pathLst>
              <a:path w="107" h="157" extrusionOk="0">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6" name="Google Shape;976;p58"/>
          <p:cNvSpPr/>
          <p:nvPr/>
        </p:nvSpPr>
        <p:spPr>
          <a:xfrm>
            <a:off x="6324142" y="3006309"/>
            <a:ext cx="110032" cy="93243"/>
          </a:xfrm>
          <a:custGeom>
            <a:avLst/>
            <a:gdLst/>
            <a:ahLst/>
            <a:cxnLst/>
            <a:rect l="l" t="t" r="r" b="b"/>
            <a:pathLst>
              <a:path w="38" h="34" extrusionOk="0">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7" name="Google Shape;977;p58"/>
          <p:cNvSpPr/>
          <p:nvPr/>
        </p:nvSpPr>
        <p:spPr>
          <a:xfrm>
            <a:off x="8228427" y="3807350"/>
            <a:ext cx="205393" cy="118672"/>
          </a:xfrm>
          <a:custGeom>
            <a:avLst/>
            <a:gdLst/>
            <a:ahLst/>
            <a:cxnLst/>
            <a:rect l="l" t="t" r="r" b="b"/>
            <a:pathLst>
              <a:path w="140" h="84" extrusionOk="0">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8" name="Google Shape;978;p58"/>
          <p:cNvSpPr/>
          <p:nvPr/>
        </p:nvSpPr>
        <p:spPr>
          <a:xfrm>
            <a:off x="6531002" y="5218709"/>
            <a:ext cx="334497" cy="368733"/>
          </a:xfrm>
          <a:custGeom>
            <a:avLst/>
            <a:gdLst/>
            <a:ahLst/>
            <a:cxnLst/>
            <a:rect l="l" t="t" r="r" b="b"/>
            <a:pathLst>
              <a:path w="116" h="133" extrusionOk="0">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79" name="Google Shape;979;p58"/>
          <p:cNvSpPr/>
          <p:nvPr/>
        </p:nvSpPr>
        <p:spPr>
          <a:xfrm>
            <a:off x="7406855" y="3465459"/>
            <a:ext cx="22006" cy="25430"/>
          </a:xfrm>
          <a:custGeom>
            <a:avLst/>
            <a:gdLst/>
            <a:ahLst/>
            <a:cxnLst/>
            <a:rect l="l" t="t" r="r" b="b"/>
            <a:pathLst>
              <a:path w="8" h="9" extrusionOk="0">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0" name="Google Shape;980;p58"/>
          <p:cNvSpPr/>
          <p:nvPr/>
        </p:nvSpPr>
        <p:spPr>
          <a:xfrm>
            <a:off x="6984666" y="5037874"/>
            <a:ext cx="268477" cy="474691"/>
          </a:xfrm>
          <a:custGeom>
            <a:avLst/>
            <a:gdLst/>
            <a:ahLst/>
            <a:cxnLst/>
            <a:rect l="l" t="t" r="r" b="b"/>
            <a:pathLst>
              <a:path w="93" h="171" extrusionOk="0">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1" name="Google Shape;981;p58"/>
          <p:cNvSpPr/>
          <p:nvPr/>
        </p:nvSpPr>
        <p:spPr>
          <a:xfrm>
            <a:off x="5929650" y="3612388"/>
            <a:ext cx="278747" cy="267014"/>
          </a:xfrm>
          <a:custGeom>
            <a:avLst/>
            <a:gdLst/>
            <a:ahLst/>
            <a:cxnLst/>
            <a:rect l="l" t="t" r="r" b="b"/>
            <a:pathLst>
              <a:path w="97" h="96" extrusionOk="0">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2" name="Google Shape;982;p58"/>
          <p:cNvSpPr/>
          <p:nvPr/>
        </p:nvSpPr>
        <p:spPr>
          <a:xfrm>
            <a:off x="8436755" y="3058581"/>
            <a:ext cx="779026" cy="368733"/>
          </a:xfrm>
          <a:custGeom>
            <a:avLst/>
            <a:gdLst/>
            <a:ahLst/>
            <a:cxnLst/>
            <a:rect l="l" t="t" r="r" b="b"/>
            <a:pathLst>
              <a:path w="271" h="133" extrusionOk="0">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3" name="Google Shape;983;p58"/>
          <p:cNvSpPr/>
          <p:nvPr/>
        </p:nvSpPr>
        <p:spPr>
          <a:xfrm>
            <a:off x="6410700" y="3352438"/>
            <a:ext cx="8803" cy="8477"/>
          </a:xfrm>
          <a:custGeom>
            <a:avLst/>
            <a:gdLst/>
            <a:ahLst/>
            <a:cxnLst/>
            <a:rect l="l" t="t" r="r" b="b"/>
            <a:pathLst>
              <a:path w="3" h="3" extrusionOk="0">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4" name="Google Shape;984;p58"/>
          <p:cNvSpPr/>
          <p:nvPr/>
        </p:nvSpPr>
        <p:spPr>
          <a:xfrm>
            <a:off x="6410700" y="3352438"/>
            <a:ext cx="8803" cy="8477"/>
          </a:xfrm>
          <a:custGeom>
            <a:avLst/>
            <a:gdLst/>
            <a:ahLst/>
            <a:cxnLst/>
            <a:rect l="l" t="t" r="r" b="b"/>
            <a:pathLst>
              <a:path w="3" h="3" extrusionOk="0">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5" name="Google Shape;985;p58"/>
          <p:cNvSpPr/>
          <p:nvPr/>
        </p:nvSpPr>
        <p:spPr>
          <a:xfrm>
            <a:off x="3332740" y="3709869"/>
            <a:ext cx="759954" cy="546742"/>
          </a:xfrm>
          <a:custGeom>
            <a:avLst/>
            <a:gdLst/>
            <a:ahLst/>
            <a:cxnLst/>
            <a:rect l="l" t="t" r="r" b="b"/>
            <a:pathLst>
              <a:path w="264" h="197" extrusionOk="0">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6" name="Google Shape;986;p58"/>
          <p:cNvSpPr/>
          <p:nvPr/>
        </p:nvSpPr>
        <p:spPr>
          <a:xfrm>
            <a:off x="5817995" y="3896355"/>
            <a:ext cx="305155" cy="368733"/>
          </a:xfrm>
          <a:custGeom>
            <a:avLst/>
            <a:gdLst/>
            <a:ahLst/>
            <a:cxnLst/>
            <a:rect l="l" t="t" r="r" b="b"/>
            <a:pathLst>
              <a:path w="106" h="133" extrusionOk="0">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7" name="Google Shape;987;p58"/>
          <p:cNvSpPr/>
          <p:nvPr/>
        </p:nvSpPr>
        <p:spPr>
          <a:xfrm>
            <a:off x="5936830" y="3957104"/>
            <a:ext cx="407852" cy="467627"/>
          </a:xfrm>
          <a:custGeom>
            <a:avLst/>
            <a:gdLst/>
            <a:ahLst/>
            <a:cxnLst/>
            <a:rect l="l" t="t" r="r" b="b"/>
            <a:pathLst>
              <a:path w="142" h="169" extrusionOk="0">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8" name="Google Shape;988;p58"/>
          <p:cNvSpPr/>
          <p:nvPr/>
        </p:nvSpPr>
        <p:spPr>
          <a:xfrm>
            <a:off x="8733106" y="4508085"/>
            <a:ext cx="459200" cy="183660"/>
          </a:xfrm>
          <a:custGeom>
            <a:avLst/>
            <a:gdLst/>
            <a:ahLst/>
            <a:cxnLst/>
            <a:rect l="l" t="t" r="r" b="b"/>
            <a:pathLst>
              <a:path w="160" h="66" extrusionOk="0">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9" name="Google Shape;989;p58"/>
          <p:cNvSpPr/>
          <p:nvPr/>
        </p:nvSpPr>
        <p:spPr>
          <a:xfrm>
            <a:off x="7041550" y="4994078"/>
            <a:ext cx="88026" cy="230281"/>
          </a:xfrm>
          <a:custGeom>
            <a:avLst/>
            <a:gdLst/>
            <a:ahLst/>
            <a:cxnLst/>
            <a:rect l="l" t="t" r="r" b="b"/>
            <a:pathLst>
              <a:path w="31" h="83" extrusionOk="0">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0" name="Google Shape;990;p58"/>
          <p:cNvSpPr/>
          <p:nvPr/>
        </p:nvSpPr>
        <p:spPr>
          <a:xfrm>
            <a:off x="7299757" y="5087321"/>
            <a:ext cx="195124" cy="402639"/>
          </a:xfrm>
          <a:custGeom>
            <a:avLst/>
            <a:gdLst/>
            <a:ahLst/>
            <a:cxnLst/>
            <a:rect l="l" t="t" r="r" b="b"/>
            <a:pathLst>
              <a:path w="68" h="145" extrusionOk="0">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1" name="Google Shape;991;p58"/>
          <p:cNvSpPr/>
          <p:nvPr/>
        </p:nvSpPr>
        <p:spPr>
          <a:xfrm>
            <a:off x="6755467" y="3401885"/>
            <a:ext cx="74822" cy="60749"/>
          </a:xfrm>
          <a:custGeom>
            <a:avLst/>
            <a:gdLst/>
            <a:ahLst/>
            <a:cxnLst/>
            <a:rect l="l" t="t" r="r" b="b"/>
            <a:pathLst>
              <a:path w="26" h="22" extrusionOk="0">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2" name="Google Shape;992;p58"/>
          <p:cNvSpPr/>
          <p:nvPr/>
        </p:nvSpPr>
        <p:spPr>
          <a:xfrm>
            <a:off x="6381358" y="3127808"/>
            <a:ext cx="23473" cy="31081"/>
          </a:xfrm>
          <a:custGeom>
            <a:avLst/>
            <a:gdLst/>
            <a:ahLst/>
            <a:cxnLst/>
            <a:rect l="l" t="t" r="r" b="b"/>
            <a:pathLst>
              <a:path w="8" h="11" extrusionOk="0">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3" name="Google Shape;993;p58"/>
          <p:cNvSpPr/>
          <p:nvPr/>
        </p:nvSpPr>
        <p:spPr>
          <a:xfrm>
            <a:off x="6760551" y="2894700"/>
            <a:ext cx="152578" cy="105958"/>
          </a:xfrm>
          <a:custGeom>
            <a:avLst/>
            <a:gdLst/>
            <a:ahLst/>
            <a:cxnLst/>
            <a:rect l="l" t="t" r="r" b="b"/>
            <a:pathLst>
              <a:path w="53" h="38" extrusionOk="0">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4" name="Google Shape;994;p58"/>
          <p:cNvSpPr/>
          <p:nvPr/>
        </p:nvSpPr>
        <p:spPr>
          <a:xfrm>
            <a:off x="6491390" y="3228114"/>
            <a:ext cx="11737" cy="12715"/>
          </a:xfrm>
          <a:custGeom>
            <a:avLst/>
            <a:gdLst/>
            <a:ahLst/>
            <a:cxnLst/>
            <a:rect l="l" t="t" r="r" b="b"/>
            <a:pathLst>
              <a:path w="4" h="5" extrusionOk="0">
                <a:moveTo>
                  <a:pt x="3" y="5"/>
                </a:moveTo>
                <a:cubicBezTo>
                  <a:pt x="0" y="4"/>
                  <a:pt x="1" y="1"/>
                  <a:pt x="1" y="1"/>
                </a:cubicBezTo>
                <a:cubicBezTo>
                  <a:pt x="4" y="0"/>
                  <a:pt x="4" y="2"/>
                  <a:pt x="3" y="5"/>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5" name="Google Shape;995;p58"/>
          <p:cNvSpPr/>
          <p:nvPr/>
        </p:nvSpPr>
        <p:spPr>
          <a:xfrm>
            <a:off x="6491390" y="3228114"/>
            <a:ext cx="11737" cy="12715"/>
          </a:xfrm>
          <a:custGeom>
            <a:avLst/>
            <a:gdLst/>
            <a:ahLst/>
            <a:cxnLst/>
            <a:rect l="l" t="t" r="r" b="b"/>
            <a:pathLst>
              <a:path w="4" h="5" extrusionOk="0">
                <a:moveTo>
                  <a:pt x="3" y="5"/>
                </a:moveTo>
                <a:cubicBezTo>
                  <a:pt x="0" y="4"/>
                  <a:pt x="1" y="1"/>
                  <a:pt x="1" y="1"/>
                </a:cubicBezTo>
                <a:cubicBezTo>
                  <a:pt x="4" y="0"/>
                  <a:pt x="4" y="2"/>
                  <a:pt x="3" y="5"/>
                </a:cubicBezTo>
                <a:close/>
              </a:path>
            </a:pathLst>
          </a:custGeom>
          <a:solidFill>
            <a:srgbClr val="D8D8D8"/>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6" name="Google Shape;996;p58"/>
          <p:cNvSpPr/>
          <p:nvPr/>
        </p:nvSpPr>
        <p:spPr>
          <a:xfrm>
            <a:off x="6448844" y="3698566"/>
            <a:ext cx="419588" cy="423831"/>
          </a:xfrm>
          <a:custGeom>
            <a:avLst/>
            <a:gdLst/>
            <a:ahLst/>
            <a:cxnLst/>
            <a:rect l="l" t="t" r="r" b="b"/>
            <a:pathLst>
              <a:path w="146" h="153" extrusionOk="0">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7" name="Google Shape;997;p58"/>
          <p:cNvSpPr/>
          <p:nvPr/>
        </p:nvSpPr>
        <p:spPr>
          <a:xfrm>
            <a:off x="5952967" y="4450162"/>
            <a:ext cx="107098" cy="135626"/>
          </a:xfrm>
          <a:custGeom>
            <a:avLst/>
            <a:gdLst/>
            <a:ahLst/>
            <a:cxnLst/>
            <a:rect l="l" t="t" r="r" b="b"/>
            <a:pathLst>
              <a:path w="37" h="49" extrusionOk="0">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8" name="Google Shape;998;p58"/>
          <p:cNvSpPr/>
          <p:nvPr/>
        </p:nvSpPr>
        <p:spPr>
          <a:xfrm>
            <a:off x="6905110" y="5590267"/>
            <a:ext cx="49882" cy="43796"/>
          </a:xfrm>
          <a:custGeom>
            <a:avLst/>
            <a:gdLst/>
            <a:ahLst/>
            <a:cxnLst/>
            <a:rect l="l" t="t" r="r" b="b"/>
            <a:pathLst>
              <a:path w="17" h="16" extrusionOk="0">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9" name="Google Shape;999;p58"/>
          <p:cNvSpPr/>
          <p:nvPr/>
        </p:nvSpPr>
        <p:spPr>
          <a:xfrm>
            <a:off x="7116372" y="3654772"/>
            <a:ext cx="48414" cy="74876"/>
          </a:xfrm>
          <a:custGeom>
            <a:avLst/>
            <a:gdLst/>
            <a:ahLst/>
            <a:cxnLst/>
            <a:rect l="l" t="t" r="r" b="b"/>
            <a:pathLst>
              <a:path w="17" h="27" extrusionOk="0">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0" name="Google Shape;1000;p58"/>
          <p:cNvSpPr/>
          <p:nvPr/>
        </p:nvSpPr>
        <p:spPr>
          <a:xfrm>
            <a:off x="6766811" y="2828300"/>
            <a:ext cx="193657" cy="108784"/>
          </a:xfrm>
          <a:custGeom>
            <a:avLst/>
            <a:gdLst/>
            <a:ahLst/>
            <a:cxnLst/>
            <a:rect l="l" t="t" r="r" b="b"/>
            <a:pathLst>
              <a:path w="67" h="39" extrusionOk="0">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1" name="Google Shape;1001;p58"/>
          <p:cNvSpPr/>
          <p:nvPr/>
        </p:nvSpPr>
        <p:spPr>
          <a:xfrm>
            <a:off x="8736041" y="4040458"/>
            <a:ext cx="171650" cy="254299"/>
          </a:xfrm>
          <a:custGeom>
            <a:avLst/>
            <a:gdLst/>
            <a:ahLst/>
            <a:cxnLst/>
            <a:rect l="l" t="t" r="r" b="b"/>
            <a:pathLst>
              <a:path w="60" h="92" extrusionOk="0">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2" name="Google Shape;1002;p58"/>
          <p:cNvSpPr/>
          <p:nvPr/>
        </p:nvSpPr>
        <p:spPr>
          <a:xfrm>
            <a:off x="7961416" y="3372217"/>
            <a:ext cx="272879" cy="129975"/>
          </a:xfrm>
          <a:custGeom>
            <a:avLst/>
            <a:gdLst/>
            <a:ahLst/>
            <a:cxnLst/>
            <a:rect l="l" t="t" r="r" b="b"/>
            <a:pathLst>
              <a:path w="95" h="47" extrusionOk="0">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3" name="Google Shape;1003;p58"/>
          <p:cNvSpPr/>
          <p:nvPr/>
        </p:nvSpPr>
        <p:spPr>
          <a:xfrm>
            <a:off x="7380448" y="3784746"/>
            <a:ext cx="66019" cy="55098"/>
          </a:xfrm>
          <a:custGeom>
            <a:avLst/>
            <a:gdLst/>
            <a:ahLst/>
            <a:cxnLst/>
            <a:rect l="l" t="t" r="r" b="b"/>
            <a:pathLst>
              <a:path w="23" h="20" extrusionOk="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4" name="Google Shape;1004;p58"/>
          <p:cNvSpPr/>
          <p:nvPr/>
        </p:nvSpPr>
        <p:spPr>
          <a:xfrm>
            <a:off x="7380448" y="3784746"/>
            <a:ext cx="66019" cy="55098"/>
          </a:xfrm>
          <a:custGeom>
            <a:avLst/>
            <a:gdLst/>
            <a:ahLst/>
            <a:cxnLst/>
            <a:rect l="l" t="t" r="r" b="b"/>
            <a:pathLst>
              <a:path w="23" h="20" extrusionOk="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5" name="Google Shape;1005;p58"/>
          <p:cNvSpPr/>
          <p:nvPr/>
        </p:nvSpPr>
        <p:spPr>
          <a:xfrm>
            <a:off x="7078779" y="4574040"/>
            <a:ext cx="218597" cy="278316"/>
          </a:xfrm>
          <a:custGeom>
            <a:avLst/>
            <a:gdLst/>
            <a:ahLst/>
            <a:cxnLst/>
            <a:rect l="l" t="t" r="r" b="b"/>
            <a:pathLst>
              <a:path w="76" h="100" extrusionOk="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6" name="Google Shape;1006;p58"/>
          <p:cNvSpPr/>
          <p:nvPr/>
        </p:nvSpPr>
        <p:spPr>
          <a:xfrm>
            <a:off x="7409789" y="2946972"/>
            <a:ext cx="1018161" cy="500121"/>
          </a:xfrm>
          <a:custGeom>
            <a:avLst/>
            <a:gdLst/>
            <a:ahLst/>
            <a:cxnLst/>
            <a:rect l="l" t="t" r="r" b="b"/>
            <a:pathLst>
              <a:path w="354" h="180" extrusionOk="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7" name="Google Shape;1007;p58"/>
          <p:cNvSpPr/>
          <p:nvPr/>
        </p:nvSpPr>
        <p:spPr>
          <a:xfrm>
            <a:off x="7110503" y="3704218"/>
            <a:ext cx="114433" cy="129975"/>
          </a:xfrm>
          <a:custGeom>
            <a:avLst/>
            <a:gdLst/>
            <a:ahLst/>
            <a:cxnLst/>
            <a:rect l="l" t="t" r="r" b="b"/>
            <a:pathLst>
              <a:path w="40" h="47" extrusionOk="0">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8" name="Google Shape;1008;p58"/>
          <p:cNvSpPr/>
          <p:nvPr/>
        </p:nvSpPr>
        <p:spPr>
          <a:xfrm>
            <a:off x="9391831" y="3291689"/>
            <a:ext cx="465068" cy="623032"/>
          </a:xfrm>
          <a:custGeom>
            <a:avLst/>
            <a:gdLst/>
            <a:ahLst/>
            <a:cxnLst/>
            <a:rect l="l" t="t" r="r" b="b"/>
            <a:pathLst>
              <a:path w="162" h="225" extrusionOk="0">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9" name="Google Shape;1009;p58"/>
          <p:cNvSpPr/>
          <p:nvPr/>
        </p:nvSpPr>
        <p:spPr>
          <a:xfrm>
            <a:off x="4296620" y="4142177"/>
            <a:ext cx="57216" cy="31081"/>
          </a:xfrm>
          <a:custGeom>
            <a:avLst/>
            <a:gdLst/>
            <a:ahLst/>
            <a:cxnLst/>
            <a:rect l="l" t="t" r="r" b="b"/>
            <a:pathLst>
              <a:path w="20" h="11" extrusionOk="0">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0" name="Google Shape;1010;p58"/>
          <p:cNvSpPr/>
          <p:nvPr/>
        </p:nvSpPr>
        <p:spPr>
          <a:xfrm>
            <a:off x="6018986" y="4389412"/>
            <a:ext cx="161381" cy="196375"/>
          </a:xfrm>
          <a:custGeom>
            <a:avLst/>
            <a:gdLst/>
            <a:ahLst/>
            <a:cxnLst/>
            <a:rect l="l" t="t" r="r" b="b"/>
            <a:pathLst>
              <a:path w="56" h="71" extrusionOk="0">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1" name="Google Shape;1011;p58"/>
          <p:cNvSpPr/>
          <p:nvPr/>
        </p:nvSpPr>
        <p:spPr>
          <a:xfrm>
            <a:off x="6404831" y="3240829"/>
            <a:ext cx="287550" cy="350367"/>
          </a:xfrm>
          <a:custGeom>
            <a:avLst/>
            <a:gdLst/>
            <a:ahLst/>
            <a:cxnLst/>
            <a:rect l="l" t="t" r="r" b="b"/>
            <a:pathLst>
              <a:path w="100" h="126" extrusionOk="0">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solidFill>
            <a:srgbClr val="00645E"/>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2" name="Google Shape;1012;p58"/>
          <p:cNvSpPr/>
          <p:nvPr/>
        </p:nvSpPr>
        <p:spPr>
          <a:xfrm>
            <a:off x="7098766" y="3718346"/>
            <a:ext cx="39612" cy="110196"/>
          </a:xfrm>
          <a:custGeom>
            <a:avLst/>
            <a:gdLst/>
            <a:ahLst/>
            <a:cxnLst/>
            <a:rect l="l" t="t" r="r" b="b"/>
            <a:pathLst>
              <a:path w="14" h="40" extrusionOk="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3" name="Google Shape;1013;p58"/>
          <p:cNvSpPr/>
          <p:nvPr/>
        </p:nvSpPr>
        <p:spPr>
          <a:xfrm>
            <a:off x="5988177" y="2934258"/>
            <a:ext cx="96828" cy="149754"/>
          </a:xfrm>
          <a:custGeom>
            <a:avLst/>
            <a:gdLst/>
            <a:ahLst/>
            <a:cxnLst/>
            <a:rect l="l" t="t" r="r" b="b"/>
            <a:pathLst>
              <a:path w="34" h="54" extrusionOk="0">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4" name="Google Shape;1014;p58"/>
          <p:cNvSpPr/>
          <p:nvPr/>
        </p:nvSpPr>
        <p:spPr>
          <a:xfrm>
            <a:off x="7210265" y="3568592"/>
            <a:ext cx="256741" cy="255712"/>
          </a:xfrm>
          <a:custGeom>
            <a:avLst/>
            <a:gdLst/>
            <a:ahLst/>
            <a:cxnLst/>
            <a:rect l="l" t="t" r="r" b="b"/>
            <a:pathLst>
              <a:path w="89" h="92" extrusionOk="0">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5" name="Google Shape;1015;p58"/>
          <p:cNvSpPr/>
          <p:nvPr/>
        </p:nvSpPr>
        <p:spPr>
          <a:xfrm>
            <a:off x="7334968" y="3485238"/>
            <a:ext cx="488541" cy="477517"/>
          </a:xfrm>
          <a:custGeom>
            <a:avLst/>
            <a:gdLst/>
            <a:ahLst/>
            <a:cxnLst/>
            <a:rect l="l" t="t" r="r" b="b"/>
            <a:pathLst>
              <a:path w="170" h="172" extrusionOk="0">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6" name="Google Shape;1016;p58"/>
          <p:cNvSpPr/>
          <p:nvPr/>
        </p:nvSpPr>
        <p:spPr>
          <a:xfrm>
            <a:off x="8596667" y="4539166"/>
            <a:ext cx="1128193" cy="512836"/>
          </a:xfrm>
          <a:custGeom>
            <a:avLst/>
            <a:gdLst/>
            <a:ahLst/>
            <a:cxnLst/>
            <a:rect l="l" t="t" r="r" b="b"/>
            <a:pathLst>
              <a:path w="392" h="185" extrusionOk="0">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7" name="Google Shape;1017;p58"/>
          <p:cNvSpPr/>
          <p:nvPr/>
        </p:nvSpPr>
        <p:spPr>
          <a:xfrm>
            <a:off x="7946791" y="3609411"/>
            <a:ext cx="715083" cy="903736"/>
          </a:xfrm>
          <a:custGeom>
            <a:avLst/>
            <a:gdLst/>
            <a:ahLst/>
            <a:cxnLst/>
            <a:rect l="l" t="t" r="r" b="b"/>
            <a:pathLst>
              <a:path w="251" h="324" extrusionOk="0">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8" name="Google Shape;1018;p58"/>
          <p:cNvSpPr/>
          <p:nvPr/>
        </p:nvSpPr>
        <p:spPr>
          <a:xfrm>
            <a:off x="5650966" y="2475941"/>
            <a:ext cx="259448" cy="133452"/>
          </a:xfrm>
          <a:custGeom>
            <a:avLst/>
            <a:gdLst/>
            <a:ahLst/>
            <a:cxnLst/>
            <a:rect l="l" t="t" r="r" b="b"/>
            <a:pathLst>
              <a:path w="90" h="48" extrusionOk="0">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19" name="Google Shape;1019;p58"/>
          <p:cNvSpPr/>
          <p:nvPr/>
        </p:nvSpPr>
        <p:spPr>
          <a:xfrm>
            <a:off x="6647519" y="3185763"/>
            <a:ext cx="175256" cy="119586"/>
          </a:xfrm>
          <a:custGeom>
            <a:avLst/>
            <a:gdLst/>
            <a:ahLst/>
            <a:cxnLst/>
            <a:rect l="l" t="t" r="r" b="b"/>
            <a:pathLst>
              <a:path w="61" h="43" extrusionOk="0">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0" name="Google Shape;1020;p58"/>
          <p:cNvSpPr/>
          <p:nvPr/>
        </p:nvSpPr>
        <p:spPr>
          <a:xfrm>
            <a:off x="9077046" y="4037495"/>
            <a:ext cx="12028" cy="8665"/>
          </a:xfrm>
          <a:custGeom>
            <a:avLst/>
            <a:gdLst/>
            <a:ahLst/>
            <a:cxnLst/>
            <a:rect l="l" t="t" r="r" b="b"/>
            <a:pathLst>
              <a:path w="4" h="3" extrusionOk="0">
                <a:moveTo>
                  <a:pt x="4" y="2"/>
                </a:moveTo>
                <a:cubicBezTo>
                  <a:pt x="3" y="3"/>
                  <a:pt x="3" y="3"/>
                  <a:pt x="3" y="3"/>
                </a:cubicBezTo>
                <a:cubicBezTo>
                  <a:pt x="2" y="3"/>
                  <a:pt x="2" y="3"/>
                  <a:pt x="1" y="3"/>
                </a:cubicBezTo>
                <a:cubicBezTo>
                  <a:pt x="0" y="2"/>
                  <a:pt x="0" y="2"/>
                  <a:pt x="0" y="1"/>
                </a:cubicBezTo>
                <a:cubicBezTo>
                  <a:pt x="1" y="1"/>
                  <a:pt x="3" y="0"/>
                  <a:pt x="4" y="2"/>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1" name="Google Shape;1021;p58"/>
          <p:cNvSpPr/>
          <p:nvPr/>
        </p:nvSpPr>
        <p:spPr>
          <a:xfrm>
            <a:off x="4018682" y="4230764"/>
            <a:ext cx="159793" cy="91855"/>
          </a:xfrm>
          <a:custGeom>
            <a:avLst/>
            <a:gdLst/>
            <a:ahLst/>
            <a:cxnLst/>
            <a:rect l="l" t="t" r="r" b="b"/>
            <a:pathLst>
              <a:path w="55" h="33" extrusionOk="0">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2" name="Google Shape;1022;p58"/>
          <p:cNvSpPr/>
          <p:nvPr/>
        </p:nvSpPr>
        <p:spPr>
          <a:xfrm>
            <a:off x="4396684" y="4110286"/>
            <a:ext cx="72165" cy="48528"/>
          </a:xfrm>
          <a:custGeom>
            <a:avLst/>
            <a:gdLst/>
            <a:ahLst/>
            <a:cxnLst/>
            <a:rect l="l" t="t" r="r" b="b"/>
            <a:pathLst>
              <a:path w="25" h="18" extrusionOk="0">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3" name="Google Shape;1023;p58"/>
          <p:cNvSpPr/>
          <p:nvPr/>
        </p:nvSpPr>
        <p:spPr>
          <a:xfrm>
            <a:off x="4698993" y="4455180"/>
            <a:ext cx="121992" cy="233973"/>
          </a:xfrm>
          <a:custGeom>
            <a:avLst/>
            <a:gdLst/>
            <a:ahLst/>
            <a:cxnLst/>
            <a:rect l="l" t="t" r="r" b="b"/>
            <a:pathLst>
              <a:path w="42" h="84" extrusionOk="0">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4" name="Google Shape;1024;p58"/>
          <p:cNvSpPr/>
          <p:nvPr/>
        </p:nvSpPr>
        <p:spPr>
          <a:xfrm>
            <a:off x="5829659" y="4332128"/>
            <a:ext cx="68728" cy="48528"/>
          </a:xfrm>
          <a:custGeom>
            <a:avLst/>
            <a:gdLst/>
            <a:ahLst/>
            <a:cxnLst/>
            <a:rect l="l" t="t" r="r" b="b"/>
            <a:pathLst>
              <a:path w="24" h="18" extrusionOk="0">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5" name="Google Shape;1025;p58"/>
          <p:cNvSpPr/>
          <p:nvPr/>
        </p:nvSpPr>
        <p:spPr>
          <a:xfrm>
            <a:off x="5829659" y="4332128"/>
            <a:ext cx="68728" cy="48528"/>
          </a:xfrm>
          <a:custGeom>
            <a:avLst/>
            <a:gdLst/>
            <a:ahLst/>
            <a:cxnLst/>
            <a:rect l="l" t="t" r="r" b="b"/>
            <a:pathLst>
              <a:path w="24" h="18" extrusionOk="0">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6" name="Google Shape;1026;p58"/>
          <p:cNvSpPr/>
          <p:nvPr/>
        </p:nvSpPr>
        <p:spPr>
          <a:xfrm>
            <a:off x="5869178" y="4332128"/>
            <a:ext cx="185565" cy="157714"/>
          </a:xfrm>
          <a:custGeom>
            <a:avLst/>
            <a:gdLst/>
            <a:ahLst/>
            <a:cxnLst/>
            <a:rect l="l" t="t" r="r" b="b"/>
            <a:pathLst>
              <a:path w="64" h="57" extrusionOk="0">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7" name="Google Shape;1027;p58"/>
          <p:cNvSpPr/>
          <p:nvPr/>
        </p:nvSpPr>
        <p:spPr>
          <a:xfrm>
            <a:off x="3943080" y="4170946"/>
            <a:ext cx="103092" cy="123053"/>
          </a:xfrm>
          <a:custGeom>
            <a:avLst/>
            <a:gdLst/>
            <a:ahLst/>
            <a:cxnLst/>
            <a:rect l="l" t="t" r="r" b="b"/>
            <a:pathLst>
              <a:path w="36" h="45" extrusionOk="0">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8" name="Google Shape;1028;p58"/>
          <p:cNvSpPr/>
          <p:nvPr/>
        </p:nvSpPr>
        <p:spPr>
          <a:xfrm>
            <a:off x="4446512" y="1642304"/>
            <a:ext cx="1498266" cy="1114405"/>
          </a:xfrm>
          <a:custGeom>
            <a:avLst/>
            <a:gdLst/>
            <a:ahLst/>
            <a:cxnLst/>
            <a:rect l="l" t="t" r="r" b="b"/>
            <a:pathLst>
              <a:path w="521" h="402" extrusionOk="0">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9" name="Google Shape;1029;p58"/>
          <p:cNvSpPr/>
          <p:nvPr/>
        </p:nvSpPr>
        <p:spPr>
          <a:xfrm>
            <a:off x="4446512" y="1642304"/>
            <a:ext cx="1498266" cy="1114405"/>
          </a:xfrm>
          <a:custGeom>
            <a:avLst/>
            <a:gdLst/>
            <a:ahLst/>
            <a:cxnLst/>
            <a:rect l="l" t="t" r="r" b="b"/>
            <a:pathLst>
              <a:path w="521" h="402" extrusionOk="0">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0" name="Google Shape;1030;p58"/>
          <p:cNvSpPr/>
          <p:nvPr/>
        </p:nvSpPr>
        <p:spPr>
          <a:xfrm>
            <a:off x="6742021" y="3422232"/>
            <a:ext cx="192437" cy="232240"/>
          </a:xfrm>
          <a:custGeom>
            <a:avLst/>
            <a:gdLst/>
            <a:ahLst/>
            <a:cxnLst/>
            <a:rect l="l" t="t" r="r" b="b"/>
            <a:pathLst>
              <a:path w="67" h="84" extrusionOk="0">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1" name="Google Shape;1031;p58"/>
          <p:cNvSpPr/>
          <p:nvPr/>
        </p:nvSpPr>
        <p:spPr>
          <a:xfrm>
            <a:off x="6149243" y="4358124"/>
            <a:ext cx="116837" cy="213176"/>
          </a:xfrm>
          <a:custGeom>
            <a:avLst/>
            <a:gdLst/>
            <a:ahLst/>
            <a:cxnLst/>
            <a:rect l="l" t="t" r="r" b="b"/>
            <a:pathLst>
              <a:path w="41" h="77" extrusionOk="0">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2" name="Google Shape;1032;p58"/>
          <p:cNvSpPr/>
          <p:nvPr/>
        </p:nvSpPr>
        <p:spPr>
          <a:xfrm>
            <a:off x="6381199" y="2947354"/>
            <a:ext cx="221646" cy="280767"/>
          </a:xfrm>
          <a:custGeom>
            <a:avLst/>
            <a:gdLst/>
            <a:ahLst/>
            <a:cxnLst/>
            <a:rect l="l" t="t" r="r" b="b"/>
            <a:pathLst>
              <a:path w="77" h="101" extrusionOk="0">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3" name="Google Shape;1033;p58"/>
          <p:cNvSpPr/>
          <p:nvPr/>
        </p:nvSpPr>
        <p:spPr>
          <a:xfrm>
            <a:off x="7236860" y="3345974"/>
            <a:ext cx="176974" cy="95323"/>
          </a:xfrm>
          <a:custGeom>
            <a:avLst/>
            <a:gdLst/>
            <a:ahLst/>
            <a:cxnLst/>
            <a:rect l="l" t="t" r="r" b="b"/>
            <a:pathLst>
              <a:path w="62" h="34" extrusionOk="0">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4" name="Google Shape;1034;p58"/>
          <p:cNvSpPr/>
          <p:nvPr/>
        </p:nvSpPr>
        <p:spPr>
          <a:xfrm>
            <a:off x="5824504" y="4293999"/>
            <a:ext cx="80755" cy="29463"/>
          </a:xfrm>
          <a:custGeom>
            <a:avLst/>
            <a:gdLst/>
            <a:ahLst/>
            <a:cxnLst/>
            <a:rect l="l" t="t" r="r" b="b"/>
            <a:pathLst>
              <a:path w="28" h="10" extrusionOk="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5" name="Google Shape;1035;p58"/>
          <p:cNvSpPr/>
          <p:nvPr/>
        </p:nvSpPr>
        <p:spPr>
          <a:xfrm>
            <a:off x="6456800" y="4628493"/>
            <a:ext cx="149483" cy="192379"/>
          </a:xfrm>
          <a:custGeom>
            <a:avLst/>
            <a:gdLst/>
            <a:ahLst/>
            <a:cxnLst/>
            <a:rect l="l" t="t" r="r" b="b"/>
            <a:pathLst>
              <a:path w="52" h="70" extrusionOk="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6" name="Google Shape;1036;p58"/>
          <p:cNvSpPr/>
          <p:nvPr/>
        </p:nvSpPr>
        <p:spPr>
          <a:xfrm>
            <a:off x="4873342" y="4527130"/>
            <a:ext cx="80756" cy="142117"/>
          </a:xfrm>
          <a:custGeom>
            <a:avLst/>
            <a:gdLst/>
            <a:ahLst/>
            <a:cxnLst/>
            <a:rect l="l" t="t" r="r" b="b"/>
            <a:pathLst>
              <a:path w="28" h="51" extrusionOk="0">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7" name="Google Shape;1037;p58"/>
          <p:cNvSpPr/>
          <p:nvPr/>
        </p:nvSpPr>
        <p:spPr>
          <a:xfrm>
            <a:off x="6133480" y="3086927"/>
            <a:ext cx="4290332" cy="2313734"/>
          </a:xfrm>
          <a:custGeom>
            <a:avLst/>
            <a:gdLst/>
            <a:ahLst/>
            <a:cxnLst/>
            <a:rect l="l" t="t" r="r" b="b"/>
            <a:pathLst>
              <a:path w="1491" h="835" extrusionOk="0">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8" name="Google Shape;1038;p58"/>
          <p:cNvSpPr/>
          <p:nvPr/>
        </p:nvSpPr>
        <p:spPr>
          <a:xfrm>
            <a:off x="6721402" y="2313026"/>
            <a:ext cx="317866" cy="436750"/>
          </a:xfrm>
          <a:custGeom>
            <a:avLst/>
            <a:gdLst/>
            <a:ahLst/>
            <a:cxnLst/>
            <a:rect l="l" t="t" r="r" b="b"/>
            <a:pathLst>
              <a:path w="110" h="158" extrusionOk="0">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9" name="Google Shape;1039;p58"/>
          <p:cNvSpPr/>
          <p:nvPr/>
        </p:nvSpPr>
        <p:spPr>
          <a:xfrm>
            <a:off x="10632013" y="5219491"/>
            <a:ext cx="73881" cy="62392"/>
          </a:xfrm>
          <a:custGeom>
            <a:avLst/>
            <a:gdLst/>
            <a:ahLst/>
            <a:cxnLst/>
            <a:rect l="l" t="t" r="r" b="b"/>
            <a:pathLst>
              <a:path w="26" h="23" extrusionOk="0">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0" name="Google Shape;1040;p58"/>
          <p:cNvSpPr/>
          <p:nvPr/>
        </p:nvSpPr>
        <p:spPr>
          <a:xfrm>
            <a:off x="10632013" y="5219491"/>
            <a:ext cx="73881" cy="62392"/>
          </a:xfrm>
          <a:custGeom>
            <a:avLst/>
            <a:gdLst/>
            <a:ahLst/>
            <a:cxnLst/>
            <a:rect l="l" t="t" r="r" b="b"/>
            <a:pathLst>
              <a:path w="26" h="23" extrusionOk="0">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1" name="Google Shape;1041;p58"/>
          <p:cNvSpPr/>
          <p:nvPr/>
        </p:nvSpPr>
        <p:spPr>
          <a:xfrm>
            <a:off x="4707678" y="6342562"/>
            <a:ext cx="625422" cy="138650"/>
          </a:xfrm>
          <a:custGeom>
            <a:avLst/>
            <a:gdLst/>
            <a:ahLst/>
            <a:cxnLst/>
            <a:rect l="l" t="t" r="r" b="b"/>
            <a:pathLst>
              <a:path w="217" h="50" extrusionOk="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2" name="Google Shape;1042;p58"/>
          <p:cNvSpPr/>
          <p:nvPr/>
        </p:nvSpPr>
        <p:spPr>
          <a:xfrm>
            <a:off x="4707678" y="6342562"/>
            <a:ext cx="625422" cy="138650"/>
          </a:xfrm>
          <a:custGeom>
            <a:avLst/>
            <a:gdLst/>
            <a:ahLst/>
            <a:cxnLst/>
            <a:rect l="l" t="t" r="r" b="b"/>
            <a:pathLst>
              <a:path w="217" h="50" extrusionOk="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3" name="Google Shape;1043;p58"/>
          <p:cNvSpPr/>
          <p:nvPr/>
        </p:nvSpPr>
        <p:spPr>
          <a:xfrm>
            <a:off x="7152668" y="4366790"/>
            <a:ext cx="36082" cy="19064"/>
          </a:xfrm>
          <a:custGeom>
            <a:avLst/>
            <a:gdLst/>
            <a:ahLst/>
            <a:cxnLst/>
            <a:rect l="l" t="t" r="r" b="b"/>
            <a:pathLst>
              <a:path w="12" h="7" extrusionOk="0">
                <a:moveTo>
                  <a:pt x="7" y="1"/>
                </a:moveTo>
                <a:cubicBezTo>
                  <a:pt x="12" y="2"/>
                  <a:pt x="5" y="7"/>
                  <a:pt x="5" y="7"/>
                </a:cubicBezTo>
                <a:cubicBezTo>
                  <a:pt x="2" y="5"/>
                  <a:pt x="0" y="0"/>
                  <a:pt x="7"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4" name="Google Shape;1044;p58"/>
          <p:cNvSpPr/>
          <p:nvPr/>
        </p:nvSpPr>
        <p:spPr>
          <a:xfrm>
            <a:off x="7049577" y="4264535"/>
            <a:ext cx="384876" cy="327563"/>
          </a:xfrm>
          <a:custGeom>
            <a:avLst/>
            <a:gdLst/>
            <a:ahLst/>
            <a:cxnLst/>
            <a:rect l="l" t="t" r="r" b="b"/>
            <a:pathLst>
              <a:path w="134" h="118" extrusionOk="0">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5" name="Google Shape;1045;p58"/>
          <p:cNvSpPr/>
          <p:nvPr/>
        </p:nvSpPr>
        <p:spPr>
          <a:xfrm>
            <a:off x="6784974" y="2761908"/>
            <a:ext cx="164946" cy="88390"/>
          </a:xfrm>
          <a:custGeom>
            <a:avLst/>
            <a:gdLst/>
            <a:ahLst/>
            <a:cxnLst/>
            <a:rect l="l" t="t" r="r" b="b"/>
            <a:pathLst>
              <a:path w="57" h="32" extrusionOk="0">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6" name="Google Shape;1046;p58"/>
          <p:cNvSpPr/>
          <p:nvPr/>
        </p:nvSpPr>
        <p:spPr>
          <a:xfrm>
            <a:off x="7150951" y="4167479"/>
            <a:ext cx="159792" cy="173314"/>
          </a:xfrm>
          <a:custGeom>
            <a:avLst/>
            <a:gdLst/>
            <a:ahLst/>
            <a:cxnLst/>
            <a:rect l="l" t="t" r="r" b="b"/>
            <a:pathLst>
              <a:path w="56" h="62" extrusionOk="0">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7" name="Google Shape;1047;p58"/>
          <p:cNvSpPr/>
          <p:nvPr/>
        </p:nvSpPr>
        <p:spPr>
          <a:xfrm>
            <a:off x="6446491" y="4593830"/>
            <a:ext cx="80755" cy="74525"/>
          </a:xfrm>
          <a:custGeom>
            <a:avLst/>
            <a:gdLst/>
            <a:ahLst/>
            <a:cxnLst/>
            <a:rect l="l" t="t" r="r" b="b"/>
            <a:pathLst>
              <a:path w="29" h="27" extrusionOk="0">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8" name="Google Shape;1048;p58"/>
          <p:cNvSpPr/>
          <p:nvPr/>
        </p:nvSpPr>
        <p:spPr>
          <a:xfrm>
            <a:off x="3997251" y="4271467"/>
            <a:ext cx="73882" cy="43328"/>
          </a:xfrm>
          <a:custGeom>
            <a:avLst/>
            <a:gdLst/>
            <a:ahLst/>
            <a:cxnLst/>
            <a:rect l="l" t="t" r="r" b="b"/>
            <a:pathLst>
              <a:path w="26" h="15" extrusionOk="0">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9" name="Google Shape;1049;p58"/>
          <p:cNvSpPr/>
          <p:nvPr/>
        </p:nvSpPr>
        <p:spPr>
          <a:xfrm>
            <a:off x="6853702" y="3744595"/>
            <a:ext cx="278348" cy="305032"/>
          </a:xfrm>
          <a:custGeom>
            <a:avLst/>
            <a:gdLst/>
            <a:ahLst/>
            <a:cxnLst/>
            <a:rect l="l" t="t" r="r" b="b"/>
            <a:pathLst>
              <a:path w="97" h="111" extrusionOk="0">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0" name="Google Shape;1050;p58"/>
          <p:cNvSpPr/>
          <p:nvPr/>
        </p:nvSpPr>
        <p:spPr>
          <a:xfrm>
            <a:off x="3933678" y="4668355"/>
            <a:ext cx="431266" cy="199310"/>
          </a:xfrm>
          <a:custGeom>
            <a:avLst/>
            <a:gdLst/>
            <a:ahLst/>
            <a:cxnLst/>
            <a:rect l="l" t="t" r="r" b="b"/>
            <a:pathLst>
              <a:path w="150" h="72" extrusionOk="0">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1" name="Google Shape;1051;p58"/>
          <p:cNvSpPr/>
          <p:nvPr/>
        </p:nvSpPr>
        <p:spPr>
          <a:xfrm>
            <a:off x="4461976" y="4110286"/>
            <a:ext cx="101374" cy="57193"/>
          </a:xfrm>
          <a:custGeom>
            <a:avLst/>
            <a:gdLst/>
            <a:ahLst/>
            <a:cxnLst/>
            <a:rect l="l" t="t" r="r" b="b"/>
            <a:pathLst>
              <a:path w="35" h="21" extrusionOk="0">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2" name="Google Shape;1052;p58"/>
          <p:cNvSpPr/>
          <p:nvPr/>
        </p:nvSpPr>
        <p:spPr>
          <a:xfrm>
            <a:off x="7271224" y="4332128"/>
            <a:ext cx="54982" cy="60660"/>
          </a:xfrm>
          <a:custGeom>
            <a:avLst/>
            <a:gdLst/>
            <a:ahLst/>
            <a:cxnLst/>
            <a:rect l="l" t="t" r="r" b="b"/>
            <a:pathLst>
              <a:path w="19" h="22" extrusionOk="0">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3" name="Google Shape;1053;p58"/>
          <p:cNvSpPr/>
          <p:nvPr/>
        </p:nvSpPr>
        <p:spPr>
          <a:xfrm>
            <a:off x="6446491" y="2834699"/>
            <a:ext cx="125427" cy="140383"/>
          </a:xfrm>
          <a:custGeom>
            <a:avLst/>
            <a:gdLst/>
            <a:ahLst/>
            <a:cxnLst/>
            <a:rect l="l" t="t" r="r" b="b"/>
            <a:pathLst>
              <a:path w="44" h="51" extrusionOk="0">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4" name="Google Shape;1054;p58"/>
          <p:cNvSpPr/>
          <p:nvPr/>
        </p:nvSpPr>
        <p:spPr>
          <a:xfrm>
            <a:off x="6542710" y="3089470"/>
            <a:ext cx="149483" cy="97056"/>
          </a:xfrm>
          <a:custGeom>
            <a:avLst/>
            <a:gdLst/>
            <a:ahLst/>
            <a:cxnLst/>
            <a:rect l="l" t="t" r="r" b="b"/>
            <a:pathLst>
              <a:path w="52" h="35" extrusionOk="0">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5" name="Google Shape;1055;p58"/>
          <p:cNvSpPr/>
          <p:nvPr/>
        </p:nvSpPr>
        <p:spPr>
          <a:xfrm>
            <a:off x="7046140" y="3623275"/>
            <a:ext cx="67010" cy="43328"/>
          </a:xfrm>
          <a:custGeom>
            <a:avLst/>
            <a:gdLst/>
            <a:ahLst/>
            <a:cxnLst/>
            <a:rect l="l" t="t" r="r" b="b"/>
            <a:pathLst>
              <a:path w="23" h="15" extrusionOk="0">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solidFill>
            <a:srgbClr val="D8D8D8"/>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6" name="Google Shape;1056;p58"/>
          <p:cNvSpPr/>
          <p:nvPr/>
        </p:nvSpPr>
        <p:spPr>
          <a:xfrm>
            <a:off x="7046140" y="3623275"/>
            <a:ext cx="67010" cy="43328"/>
          </a:xfrm>
          <a:custGeom>
            <a:avLst/>
            <a:gdLst/>
            <a:ahLst/>
            <a:cxnLst/>
            <a:rect l="l" t="t" r="r" b="b"/>
            <a:pathLst>
              <a:path w="23" h="15" extrusionOk="0">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7" name="Google Shape;1057;p58"/>
          <p:cNvSpPr/>
          <p:nvPr/>
        </p:nvSpPr>
        <p:spPr>
          <a:xfrm>
            <a:off x="4147547" y="4004564"/>
            <a:ext cx="252574" cy="105722"/>
          </a:xfrm>
          <a:custGeom>
            <a:avLst/>
            <a:gdLst/>
            <a:ahLst/>
            <a:cxnLst/>
            <a:rect l="l" t="t" r="r" b="b"/>
            <a:pathLst>
              <a:path w="88" h="38" extrusionOk="0">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8" name="Google Shape;1058;p58"/>
          <p:cNvSpPr/>
          <p:nvPr/>
        </p:nvSpPr>
        <p:spPr>
          <a:xfrm>
            <a:off x="6575355" y="3247186"/>
            <a:ext cx="161511" cy="157714"/>
          </a:xfrm>
          <a:custGeom>
            <a:avLst/>
            <a:gdLst/>
            <a:ahLst/>
            <a:cxnLst/>
            <a:rect l="l" t="t" r="r" b="b"/>
            <a:pathLst>
              <a:path w="56" h="57" extrusionOk="0">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59" name="Google Shape;1059;p58"/>
          <p:cNvSpPr/>
          <p:nvPr/>
        </p:nvSpPr>
        <p:spPr>
          <a:xfrm>
            <a:off x="4106310" y="4366790"/>
            <a:ext cx="85909" cy="97056"/>
          </a:xfrm>
          <a:custGeom>
            <a:avLst/>
            <a:gdLst/>
            <a:ahLst/>
            <a:cxnLst/>
            <a:rect l="l" t="t" r="r" b="b"/>
            <a:pathLst>
              <a:path w="30" h="35" extrusionOk="0">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0" name="Google Shape;1060;p58"/>
          <p:cNvSpPr/>
          <p:nvPr/>
        </p:nvSpPr>
        <p:spPr>
          <a:xfrm>
            <a:off x="6515219" y="4597296"/>
            <a:ext cx="185565" cy="247839"/>
          </a:xfrm>
          <a:custGeom>
            <a:avLst/>
            <a:gdLst/>
            <a:ahLst/>
            <a:cxnLst/>
            <a:rect l="l" t="t" r="r" b="b"/>
            <a:pathLst>
              <a:path w="65" h="89" extrusionOk="0">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1" name="Google Shape;1061;p58"/>
          <p:cNvSpPr/>
          <p:nvPr/>
        </p:nvSpPr>
        <p:spPr>
          <a:xfrm>
            <a:off x="4269537" y="4344259"/>
            <a:ext cx="321303" cy="493944"/>
          </a:xfrm>
          <a:custGeom>
            <a:avLst/>
            <a:gdLst/>
            <a:ahLst/>
            <a:cxnLst/>
            <a:rect l="l" t="t" r="r" b="b"/>
            <a:pathLst>
              <a:path w="111" h="178" extrusionOk="0">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2" name="Google Shape;1062;p58"/>
          <p:cNvSpPr/>
          <p:nvPr/>
        </p:nvSpPr>
        <p:spPr>
          <a:xfrm>
            <a:off x="8053002" y="3006279"/>
            <a:ext cx="1527476" cy="1178531"/>
          </a:xfrm>
          <a:custGeom>
            <a:avLst/>
            <a:gdLst/>
            <a:ahLst/>
            <a:cxnLst/>
            <a:rect l="l" t="t" r="r" b="b"/>
            <a:pathLst>
              <a:path w="531" h="425" extrusionOk="0">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3" name="Google Shape;1063;p58"/>
          <p:cNvSpPr/>
          <p:nvPr/>
        </p:nvSpPr>
        <p:spPr>
          <a:xfrm>
            <a:off x="4358884" y="5236824"/>
            <a:ext cx="221647" cy="1279052"/>
          </a:xfrm>
          <a:custGeom>
            <a:avLst/>
            <a:gdLst/>
            <a:ahLst/>
            <a:cxnLst/>
            <a:rect l="l" t="t" r="r" b="b"/>
            <a:pathLst>
              <a:path w="77" h="461" extrusionOk="0">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4" name="Google Shape;1064;p58"/>
          <p:cNvSpPr/>
          <p:nvPr/>
        </p:nvSpPr>
        <p:spPr>
          <a:xfrm>
            <a:off x="4358884" y="5236824"/>
            <a:ext cx="221647" cy="1279052"/>
          </a:xfrm>
          <a:custGeom>
            <a:avLst/>
            <a:gdLst/>
            <a:ahLst/>
            <a:cxnLst/>
            <a:rect l="l" t="t" r="r" b="b"/>
            <a:pathLst>
              <a:path w="77" h="461" extrusionOk="0">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5" name="Google Shape;1065;p58"/>
          <p:cNvSpPr/>
          <p:nvPr/>
        </p:nvSpPr>
        <p:spPr>
          <a:xfrm>
            <a:off x="6583947" y="3997632"/>
            <a:ext cx="261165" cy="492210"/>
          </a:xfrm>
          <a:custGeom>
            <a:avLst/>
            <a:gdLst/>
            <a:ahLst/>
            <a:cxnLst/>
            <a:rect l="l" t="t" r="r" b="b"/>
            <a:pathLst>
              <a:path w="91" h="177" extrusionOk="0">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6" name="Google Shape;1066;p58"/>
          <p:cNvSpPr/>
          <p:nvPr/>
        </p:nvSpPr>
        <p:spPr>
          <a:xfrm>
            <a:off x="6583947" y="4384121"/>
            <a:ext cx="333330" cy="232240"/>
          </a:xfrm>
          <a:custGeom>
            <a:avLst/>
            <a:gdLst/>
            <a:ahLst/>
            <a:cxnLst/>
            <a:rect l="l" t="t" r="r" b="b"/>
            <a:pathLst>
              <a:path w="116" h="84" extrusionOk="0">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7" name="Google Shape;1067;p58"/>
          <p:cNvSpPr/>
          <p:nvPr/>
        </p:nvSpPr>
        <p:spPr>
          <a:xfrm>
            <a:off x="2724881" y="1681241"/>
            <a:ext cx="2245680" cy="1722735"/>
          </a:xfrm>
          <a:custGeom>
            <a:avLst/>
            <a:gdLst/>
            <a:ahLst/>
            <a:cxnLst/>
            <a:rect l="l" t="t" r="r" b="b"/>
            <a:pathLst>
              <a:path w="780" h="622" extrusionOk="0">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8" name="Google Shape;1068;p58"/>
          <p:cNvSpPr/>
          <p:nvPr/>
        </p:nvSpPr>
        <p:spPr>
          <a:xfrm>
            <a:off x="6446491" y="4309596"/>
            <a:ext cx="206183" cy="331029"/>
          </a:xfrm>
          <a:custGeom>
            <a:avLst/>
            <a:gdLst/>
            <a:ahLst/>
            <a:cxnLst/>
            <a:rect l="l" t="t" r="r" b="b"/>
            <a:pathLst>
              <a:path w="72" h="120" extrusionOk="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69" name="Google Shape;1069;p58"/>
          <p:cNvSpPr/>
          <p:nvPr/>
        </p:nvSpPr>
        <p:spPr>
          <a:xfrm>
            <a:off x="8781517" y="4269734"/>
            <a:ext cx="135738" cy="142117"/>
          </a:xfrm>
          <a:custGeom>
            <a:avLst/>
            <a:gdLst/>
            <a:ahLst/>
            <a:cxnLst/>
            <a:rect l="l" t="t" r="r" b="b"/>
            <a:pathLst>
              <a:path w="47" h="51" extrusionOk="0">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0" name="Google Shape;1070;p58"/>
          <p:cNvSpPr/>
          <p:nvPr/>
        </p:nvSpPr>
        <p:spPr>
          <a:xfrm>
            <a:off x="6963667" y="4796607"/>
            <a:ext cx="56701" cy="62392"/>
          </a:xfrm>
          <a:custGeom>
            <a:avLst/>
            <a:gdLst/>
            <a:ahLst/>
            <a:cxnLst/>
            <a:rect l="l" t="t" r="r" b="b"/>
            <a:pathLst>
              <a:path w="20" h="22" extrusionOk="0">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1" name="Google Shape;1071;p58"/>
          <p:cNvSpPr/>
          <p:nvPr/>
        </p:nvSpPr>
        <p:spPr>
          <a:xfrm>
            <a:off x="8542689" y="3897111"/>
            <a:ext cx="209620" cy="488744"/>
          </a:xfrm>
          <a:custGeom>
            <a:avLst/>
            <a:gdLst/>
            <a:ahLst/>
            <a:cxnLst/>
            <a:rect l="l" t="t" r="r" b="b"/>
            <a:pathLst>
              <a:path w="73" h="177" extrusionOk="0">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2" name="Google Shape;1072;p58"/>
          <p:cNvSpPr/>
          <p:nvPr/>
        </p:nvSpPr>
        <p:spPr>
          <a:xfrm>
            <a:off x="8537926" y="3889174"/>
            <a:ext cx="221579" cy="500148"/>
          </a:xfrm>
          <a:custGeom>
            <a:avLst/>
            <a:gdLst/>
            <a:ahLst/>
            <a:cxnLst/>
            <a:rect l="l" t="t" r="r" b="b"/>
            <a:pathLst>
              <a:path w="73" h="177" extrusionOk="0">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3" name="Google Shape;1073;p58"/>
          <p:cNvSpPr/>
          <p:nvPr/>
        </p:nvSpPr>
        <p:spPr>
          <a:xfrm>
            <a:off x="6095979" y="4231605"/>
            <a:ext cx="189002" cy="176779"/>
          </a:xfrm>
          <a:custGeom>
            <a:avLst/>
            <a:gdLst/>
            <a:ahLst/>
            <a:cxnLst/>
            <a:rect l="l" t="t" r="r" b="b"/>
            <a:pathLst>
              <a:path w="65" h="64" extrusionOk="0">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4" name="Google Shape;1074;p58"/>
          <p:cNvSpPr/>
          <p:nvPr/>
        </p:nvSpPr>
        <p:spPr>
          <a:xfrm>
            <a:off x="6809029" y="3332109"/>
            <a:ext cx="151202" cy="109188"/>
          </a:xfrm>
          <a:custGeom>
            <a:avLst/>
            <a:gdLst/>
            <a:ahLst/>
            <a:cxnLst/>
            <a:rect l="l" t="t" r="r" b="b"/>
            <a:pathLst>
              <a:path w="53" h="39" extrusionOk="0">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5" name="Google Shape;1075;p58"/>
          <p:cNvSpPr/>
          <p:nvPr/>
        </p:nvSpPr>
        <p:spPr>
          <a:xfrm>
            <a:off x="9068456" y="4574766"/>
            <a:ext cx="39518" cy="25996"/>
          </a:xfrm>
          <a:custGeom>
            <a:avLst/>
            <a:gdLst/>
            <a:ahLst/>
            <a:cxnLst/>
            <a:rect l="l" t="t" r="r" b="b"/>
            <a:pathLst>
              <a:path w="13" h="9" extrusionOk="0">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6" name="Google Shape;1076;p58"/>
          <p:cNvSpPr/>
          <p:nvPr/>
        </p:nvSpPr>
        <p:spPr>
          <a:xfrm>
            <a:off x="9068456" y="4574766"/>
            <a:ext cx="39518" cy="25996"/>
          </a:xfrm>
          <a:custGeom>
            <a:avLst/>
            <a:gdLst/>
            <a:ahLst/>
            <a:cxnLst/>
            <a:rect l="l" t="t" r="r" b="b"/>
            <a:pathLst>
              <a:path w="13" h="9" extrusionOk="0">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7" name="Google Shape;1077;p58"/>
          <p:cNvSpPr/>
          <p:nvPr/>
        </p:nvSpPr>
        <p:spPr>
          <a:xfrm>
            <a:off x="6728275" y="5245489"/>
            <a:ext cx="242265" cy="279035"/>
          </a:xfrm>
          <a:custGeom>
            <a:avLst/>
            <a:gdLst/>
            <a:ahLst/>
            <a:cxnLst/>
            <a:rect l="l" t="t" r="r" b="b"/>
            <a:pathLst>
              <a:path w="85" h="101" extrusionOk="0">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8" name="Google Shape;1078;p58"/>
          <p:cNvSpPr/>
          <p:nvPr/>
        </p:nvSpPr>
        <p:spPr>
          <a:xfrm>
            <a:off x="6635493" y="3306113"/>
            <a:ext cx="101373" cy="95322"/>
          </a:xfrm>
          <a:custGeom>
            <a:avLst/>
            <a:gdLst/>
            <a:ahLst/>
            <a:cxnLst/>
            <a:rect l="l" t="t" r="r" b="b"/>
            <a:pathLst>
              <a:path w="35" h="35" extrusionOk="0">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79" name="Google Shape;1079;p58"/>
          <p:cNvSpPr/>
          <p:nvPr/>
        </p:nvSpPr>
        <p:spPr>
          <a:xfrm>
            <a:off x="4497152" y="5029941"/>
            <a:ext cx="302402" cy="358758"/>
          </a:xfrm>
          <a:custGeom>
            <a:avLst/>
            <a:gdLst/>
            <a:ahLst/>
            <a:cxnLst/>
            <a:rect l="l" t="t" r="r" b="b"/>
            <a:pathLst>
              <a:path w="105" h="129" extrusionOk="0">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solidFill>
            <a:srgbClr val="A5A5A5"/>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0" name="Google Shape;1080;p58"/>
          <p:cNvSpPr/>
          <p:nvPr/>
        </p:nvSpPr>
        <p:spPr>
          <a:xfrm>
            <a:off x="8458496" y="3865914"/>
            <a:ext cx="75600" cy="39863"/>
          </a:xfrm>
          <a:custGeom>
            <a:avLst/>
            <a:gdLst/>
            <a:ahLst/>
            <a:cxnLst/>
            <a:rect l="l" t="t" r="r" b="b"/>
            <a:pathLst>
              <a:path w="51" h="29" extrusionOk="0">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1" name="Google Shape;1081;p58"/>
          <p:cNvSpPr/>
          <p:nvPr/>
        </p:nvSpPr>
        <p:spPr>
          <a:xfrm>
            <a:off x="6257489" y="4328661"/>
            <a:ext cx="72165" cy="204509"/>
          </a:xfrm>
          <a:custGeom>
            <a:avLst/>
            <a:gdLst/>
            <a:ahLst/>
            <a:cxnLst/>
            <a:rect l="l" t="t" r="r" b="b"/>
            <a:pathLst>
              <a:path w="25" h="74" extrusionOk="0">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2" name="Google Shape;1082;p58"/>
          <p:cNvSpPr/>
          <p:nvPr/>
        </p:nvSpPr>
        <p:spPr>
          <a:xfrm>
            <a:off x="4022117" y="4157080"/>
            <a:ext cx="32647" cy="79725"/>
          </a:xfrm>
          <a:custGeom>
            <a:avLst/>
            <a:gdLst/>
            <a:ahLst/>
            <a:cxnLst/>
            <a:rect l="l" t="t" r="r" b="b"/>
            <a:pathLst>
              <a:path w="11" h="29" extrusionOk="0">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3" name="Google Shape;1083;p58"/>
          <p:cNvSpPr/>
          <p:nvPr/>
        </p:nvSpPr>
        <p:spPr>
          <a:xfrm>
            <a:off x="6294464" y="3079072"/>
            <a:ext cx="101374" cy="69326"/>
          </a:xfrm>
          <a:custGeom>
            <a:avLst/>
            <a:gdLst/>
            <a:ahLst/>
            <a:cxnLst/>
            <a:rect l="l" t="t" r="r" b="b"/>
            <a:pathLst>
              <a:path w="36" h="25" extrusionOk="0">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4" name="Google Shape;1084;p58"/>
          <p:cNvSpPr/>
          <p:nvPr/>
        </p:nvSpPr>
        <p:spPr>
          <a:xfrm>
            <a:off x="6856244" y="2895360"/>
            <a:ext cx="187284" cy="176779"/>
          </a:xfrm>
          <a:custGeom>
            <a:avLst/>
            <a:gdLst/>
            <a:ahLst/>
            <a:cxnLst/>
            <a:rect l="l" t="t" r="r" b="b"/>
            <a:pathLst>
              <a:path w="65" h="64" extrusionOk="0">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5" name="Google Shape;1085;p58"/>
          <p:cNvSpPr/>
          <p:nvPr/>
        </p:nvSpPr>
        <p:spPr>
          <a:xfrm>
            <a:off x="4293593" y="3959503"/>
            <a:ext cx="20618" cy="15598"/>
          </a:xfrm>
          <a:custGeom>
            <a:avLst/>
            <a:gdLst/>
            <a:ahLst/>
            <a:cxnLst/>
            <a:rect l="l" t="t" r="r" b="b"/>
            <a:pathLst>
              <a:path w="7" h="6" extrusionOk="0">
                <a:moveTo>
                  <a:pt x="1" y="0"/>
                </a:moveTo>
                <a:cubicBezTo>
                  <a:pt x="1" y="2"/>
                  <a:pt x="0" y="2"/>
                  <a:pt x="0" y="4"/>
                </a:cubicBezTo>
                <a:cubicBezTo>
                  <a:pt x="6" y="6"/>
                  <a:pt x="7" y="6"/>
                  <a:pt x="4" y="0"/>
                </a:cubicBezTo>
                <a:cubicBezTo>
                  <a:pt x="3" y="0"/>
                  <a:pt x="2" y="0"/>
                  <a:pt x="1"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6" name="Google Shape;1086;p58"/>
          <p:cNvSpPr/>
          <p:nvPr/>
        </p:nvSpPr>
        <p:spPr>
          <a:xfrm>
            <a:off x="4293593" y="3959503"/>
            <a:ext cx="20618" cy="15598"/>
          </a:xfrm>
          <a:custGeom>
            <a:avLst/>
            <a:gdLst/>
            <a:ahLst/>
            <a:cxnLst/>
            <a:rect l="l" t="t" r="r" b="b"/>
            <a:pathLst>
              <a:path w="7" h="6" extrusionOk="0">
                <a:moveTo>
                  <a:pt x="1" y="0"/>
                </a:moveTo>
                <a:cubicBezTo>
                  <a:pt x="1" y="2"/>
                  <a:pt x="0" y="2"/>
                  <a:pt x="0" y="4"/>
                </a:cubicBezTo>
                <a:cubicBezTo>
                  <a:pt x="6" y="6"/>
                  <a:pt x="7" y="6"/>
                  <a:pt x="4" y="0"/>
                </a:cubicBezTo>
                <a:cubicBezTo>
                  <a:pt x="3" y="0"/>
                  <a:pt x="2" y="0"/>
                  <a:pt x="1"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7" name="Google Shape;1087;p58"/>
          <p:cNvSpPr/>
          <p:nvPr/>
        </p:nvSpPr>
        <p:spPr>
          <a:xfrm>
            <a:off x="8418978" y="3926575"/>
            <a:ext cx="135737" cy="188911"/>
          </a:xfrm>
          <a:custGeom>
            <a:avLst/>
            <a:gdLst/>
            <a:ahLst/>
            <a:cxnLst/>
            <a:rect l="l" t="t" r="r" b="b"/>
            <a:pathLst>
              <a:path w="47" h="68" extrusionOk="0">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8" name="Google Shape;1088;p58"/>
          <p:cNvSpPr/>
          <p:nvPr/>
        </p:nvSpPr>
        <p:spPr>
          <a:xfrm>
            <a:off x="7362288" y="3415299"/>
            <a:ext cx="127146" cy="109188"/>
          </a:xfrm>
          <a:custGeom>
            <a:avLst/>
            <a:gdLst/>
            <a:ahLst/>
            <a:cxnLst/>
            <a:rect l="l" t="t" r="r" b="b"/>
            <a:pathLst>
              <a:path w="44" h="39" extrusionOk="0">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89" name="Google Shape;1089;p58"/>
          <p:cNvSpPr/>
          <p:nvPr/>
        </p:nvSpPr>
        <p:spPr>
          <a:xfrm>
            <a:off x="6494600" y="3162262"/>
            <a:ext cx="173537" cy="90123"/>
          </a:xfrm>
          <a:custGeom>
            <a:avLst/>
            <a:gdLst/>
            <a:ahLst/>
            <a:cxnLst/>
            <a:rect l="l" t="t" r="r" b="b"/>
            <a:pathLst>
              <a:path w="60" h="33" extrusionOk="0">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0" name="Google Shape;1090;p58"/>
          <p:cNvSpPr/>
          <p:nvPr/>
        </p:nvSpPr>
        <p:spPr>
          <a:xfrm>
            <a:off x="9039246" y="5054844"/>
            <a:ext cx="999989" cy="1026015"/>
          </a:xfrm>
          <a:custGeom>
            <a:avLst/>
            <a:gdLst/>
            <a:ahLst/>
            <a:cxnLst/>
            <a:rect l="l" t="t" r="r" b="b"/>
            <a:pathLst>
              <a:path w="347" h="370" extrusionOk="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solidFill>
            <a:srgbClr val="CCEDEB"/>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1" name="Google Shape;1091;p58"/>
          <p:cNvSpPr/>
          <p:nvPr/>
        </p:nvSpPr>
        <p:spPr>
          <a:xfrm>
            <a:off x="7326206" y="3436097"/>
            <a:ext cx="87627" cy="79725"/>
          </a:xfrm>
          <a:custGeom>
            <a:avLst/>
            <a:gdLst/>
            <a:ahLst/>
            <a:cxnLst/>
            <a:rect l="l" t="t" r="r" b="b"/>
            <a:pathLst>
              <a:path w="31" h="29" extrusionOk="0">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2" name="Google Shape;1092;p58"/>
          <p:cNvSpPr/>
          <p:nvPr/>
        </p:nvSpPr>
        <p:spPr>
          <a:xfrm>
            <a:off x="4413867" y="5359876"/>
            <a:ext cx="489686" cy="1117871"/>
          </a:xfrm>
          <a:custGeom>
            <a:avLst/>
            <a:gdLst/>
            <a:ahLst/>
            <a:cxnLst/>
            <a:rect l="l" t="t" r="r" b="b"/>
            <a:pathLst>
              <a:path w="170" h="403" extrusionOk="0">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solidFill>
            <a:srgbClr val="00A69D"/>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3" name="Google Shape;1093;p58"/>
          <p:cNvSpPr/>
          <p:nvPr/>
        </p:nvSpPr>
        <p:spPr>
          <a:xfrm>
            <a:off x="6530682" y="4827804"/>
            <a:ext cx="314430" cy="422884"/>
          </a:xfrm>
          <a:custGeom>
            <a:avLst/>
            <a:gdLst/>
            <a:ahLst/>
            <a:cxnLst/>
            <a:rect l="l" t="t" r="r" b="b"/>
            <a:pathLst>
              <a:path w="109" h="153" extrusionOk="0">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4" name="Google Shape;1094;p58"/>
          <p:cNvSpPr/>
          <p:nvPr/>
        </p:nvSpPr>
        <p:spPr>
          <a:xfrm>
            <a:off x="6281544" y="3391035"/>
            <a:ext cx="45719" cy="55347"/>
          </a:xfrm>
          <a:custGeom>
            <a:avLst/>
            <a:gdLst/>
            <a:ahLst/>
            <a:cxnLst/>
            <a:rect l="l" t="t" r="r" b="b"/>
            <a:pathLst>
              <a:path w="3" h="4" extrusionOk="0">
                <a:moveTo>
                  <a:pt x="3" y="3"/>
                </a:moveTo>
                <a:cubicBezTo>
                  <a:pt x="1" y="4"/>
                  <a:pt x="1" y="4"/>
                  <a:pt x="1" y="4"/>
                </a:cubicBezTo>
                <a:cubicBezTo>
                  <a:pt x="0" y="2"/>
                  <a:pt x="0" y="2"/>
                  <a:pt x="0" y="2"/>
                </a:cubicBezTo>
                <a:cubicBezTo>
                  <a:pt x="0" y="2"/>
                  <a:pt x="2" y="0"/>
                  <a:pt x="3" y="2"/>
                </a:cubicBezTo>
                <a:lnTo>
                  <a:pt x="3" y="3"/>
                </a:ln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5" name="Google Shape;1095;p58"/>
          <p:cNvSpPr/>
          <p:nvPr/>
        </p:nvSpPr>
        <p:spPr>
          <a:xfrm>
            <a:off x="6281544" y="3391035"/>
            <a:ext cx="45719" cy="55347"/>
          </a:xfrm>
          <a:custGeom>
            <a:avLst/>
            <a:gdLst/>
            <a:ahLst/>
            <a:cxnLst/>
            <a:rect l="l" t="t" r="r" b="b"/>
            <a:pathLst>
              <a:path w="3" h="4" extrusionOk="0">
                <a:moveTo>
                  <a:pt x="3" y="3"/>
                </a:moveTo>
                <a:cubicBezTo>
                  <a:pt x="1" y="4"/>
                  <a:pt x="1" y="4"/>
                  <a:pt x="1" y="4"/>
                </a:cubicBezTo>
                <a:cubicBezTo>
                  <a:pt x="0" y="2"/>
                  <a:pt x="0" y="2"/>
                  <a:pt x="0" y="2"/>
                </a:cubicBezTo>
                <a:cubicBezTo>
                  <a:pt x="0" y="2"/>
                  <a:pt x="2" y="0"/>
                  <a:pt x="3" y="2"/>
                </a:cubicBezTo>
                <a:lnTo>
                  <a:pt x="3" y="3"/>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6" name="Google Shape;1096;p58"/>
          <p:cNvSpPr/>
          <p:nvPr/>
        </p:nvSpPr>
        <p:spPr>
          <a:xfrm>
            <a:off x="6039278" y="3574748"/>
            <a:ext cx="487967" cy="561535"/>
          </a:xfrm>
          <a:custGeom>
            <a:avLst/>
            <a:gdLst/>
            <a:ahLst/>
            <a:cxnLst/>
            <a:rect l="l" t="t" r="r" b="b"/>
            <a:pathLst>
              <a:path w="169" h="203" extrusionOk="0">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7" name="Google Shape;1097;p58"/>
          <p:cNvSpPr/>
          <p:nvPr/>
        </p:nvSpPr>
        <p:spPr>
          <a:xfrm>
            <a:off x="6717965" y="3396235"/>
            <a:ext cx="49827" cy="95322"/>
          </a:xfrm>
          <a:custGeom>
            <a:avLst/>
            <a:gdLst/>
            <a:ahLst/>
            <a:cxnLst/>
            <a:rect l="l" t="t" r="r" b="b"/>
            <a:pathLst>
              <a:path w="17" h="34" extrusionOk="0">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solidFill>
            <a:srgbClr val="A5A5A5"/>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8" name="Google Shape;1098;p58"/>
          <p:cNvSpPr/>
          <p:nvPr/>
        </p:nvSpPr>
        <p:spPr>
          <a:xfrm>
            <a:off x="1695682" y="2257566"/>
            <a:ext cx="9291997" cy="809374"/>
          </a:xfrm>
          <a:custGeom>
            <a:avLst/>
            <a:gdLst/>
            <a:ahLst/>
            <a:cxnLst/>
            <a:rect l="l" t="t" r="r" b="b"/>
            <a:pathLst>
              <a:path w="3230" h="292" extrusionOk="0">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99" name="Google Shape;1099;p58"/>
          <p:cNvSpPr/>
          <p:nvPr/>
        </p:nvSpPr>
        <p:spPr>
          <a:xfrm>
            <a:off x="1695682" y="2257566"/>
            <a:ext cx="9291997" cy="809374"/>
          </a:xfrm>
          <a:custGeom>
            <a:avLst/>
            <a:gdLst/>
            <a:ahLst/>
            <a:cxnLst/>
            <a:rect l="l" t="t" r="r" b="b"/>
            <a:pathLst>
              <a:path w="3230" h="292" extrusionOk="0">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solidFill>
            <a:srgbClr val="CCEDEB"/>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0" name="Google Shape;1100;p58"/>
          <p:cNvSpPr/>
          <p:nvPr/>
        </p:nvSpPr>
        <p:spPr>
          <a:xfrm>
            <a:off x="7752320" y="3557418"/>
            <a:ext cx="329893" cy="254771"/>
          </a:xfrm>
          <a:custGeom>
            <a:avLst/>
            <a:gdLst/>
            <a:ahLst/>
            <a:cxnLst/>
            <a:rect l="l" t="t" r="r" b="b"/>
            <a:pathLst>
              <a:path w="225" h="181" extrusionOk="0">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1" name="Google Shape;1101;p58"/>
          <p:cNvSpPr/>
          <p:nvPr/>
        </p:nvSpPr>
        <p:spPr>
          <a:xfrm>
            <a:off x="4707678" y="4222939"/>
            <a:ext cx="20618" cy="8666"/>
          </a:xfrm>
          <a:custGeom>
            <a:avLst/>
            <a:gdLst/>
            <a:ahLst/>
            <a:cxnLst/>
            <a:rect l="l" t="t" r="r" b="b"/>
            <a:pathLst>
              <a:path w="7" h="3" extrusionOk="0">
                <a:moveTo>
                  <a:pt x="1" y="0"/>
                </a:moveTo>
                <a:cubicBezTo>
                  <a:pt x="1" y="0"/>
                  <a:pt x="0" y="2"/>
                  <a:pt x="1" y="3"/>
                </a:cubicBezTo>
                <a:cubicBezTo>
                  <a:pt x="3" y="1"/>
                  <a:pt x="7" y="1"/>
                  <a:pt x="1"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2" name="Google Shape;1102;p58"/>
          <p:cNvSpPr/>
          <p:nvPr/>
        </p:nvSpPr>
        <p:spPr>
          <a:xfrm>
            <a:off x="4707678" y="4222939"/>
            <a:ext cx="20618" cy="8666"/>
          </a:xfrm>
          <a:custGeom>
            <a:avLst/>
            <a:gdLst/>
            <a:ahLst/>
            <a:cxnLst/>
            <a:rect l="l" t="t" r="r" b="b"/>
            <a:pathLst>
              <a:path w="7" h="3" extrusionOk="0">
                <a:moveTo>
                  <a:pt x="1" y="0"/>
                </a:moveTo>
                <a:cubicBezTo>
                  <a:pt x="1" y="0"/>
                  <a:pt x="0" y="2"/>
                  <a:pt x="1" y="3"/>
                </a:cubicBezTo>
                <a:cubicBezTo>
                  <a:pt x="3" y="1"/>
                  <a:pt x="7" y="1"/>
                  <a:pt x="1" y="0"/>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3" name="Google Shape;1103;p58"/>
          <p:cNvSpPr/>
          <p:nvPr/>
        </p:nvSpPr>
        <p:spPr>
          <a:xfrm>
            <a:off x="4712832" y="4248938"/>
            <a:ext cx="6872" cy="6932"/>
          </a:xfrm>
          <a:custGeom>
            <a:avLst/>
            <a:gdLst/>
            <a:ahLst/>
            <a:cxnLst/>
            <a:rect l="l" t="t" r="r" b="b"/>
            <a:pathLst>
              <a:path w="4" h="6" extrusionOk="0">
                <a:moveTo>
                  <a:pt x="0" y="0"/>
                </a:moveTo>
                <a:lnTo>
                  <a:pt x="2" y="4"/>
                </a:lnTo>
                <a:lnTo>
                  <a:pt x="2" y="6"/>
                </a:lnTo>
                <a:lnTo>
                  <a:pt x="4" y="6"/>
                </a:lnTo>
                <a:lnTo>
                  <a:pt x="2" y="0"/>
                </a:lnTo>
                <a:lnTo>
                  <a:pt x="0" y="0"/>
                </a:ln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4" name="Google Shape;1104;p58"/>
          <p:cNvSpPr/>
          <p:nvPr/>
        </p:nvSpPr>
        <p:spPr>
          <a:xfrm>
            <a:off x="4712832" y="4248938"/>
            <a:ext cx="6872" cy="6932"/>
          </a:xfrm>
          <a:custGeom>
            <a:avLst/>
            <a:gdLst/>
            <a:ahLst/>
            <a:cxnLst/>
            <a:rect l="l" t="t" r="r" b="b"/>
            <a:pathLst>
              <a:path w="4" h="6" extrusionOk="0">
                <a:moveTo>
                  <a:pt x="0" y="0"/>
                </a:moveTo>
                <a:lnTo>
                  <a:pt x="2" y="4"/>
                </a:lnTo>
                <a:lnTo>
                  <a:pt x="2" y="6"/>
                </a:lnTo>
                <a:lnTo>
                  <a:pt x="4" y="6"/>
                </a:lnTo>
                <a:lnTo>
                  <a:pt x="2" y="0"/>
                </a:lnTo>
                <a:lnTo>
                  <a:pt x="0" y="0"/>
                </a:ln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5" name="Google Shape;1105;p58"/>
          <p:cNvSpPr/>
          <p:nvPr/>
        </p:nvSpPr>
        <p:spPr>
          <a:xfrm>
            <a:off x="4724860" y="4271467"/>
            <a:ext cx="12027" cy="12133"/>
          </a:xfrm>
          <a:custGeom>
            <a:avLst/>
            <a:gdLst/>
            <a:ahLst/>
            <a:cxnLst/>
            <a:rect l="l" t="t" r="r" b="b"/>
            <a:pathLst>
              <a:path w="4" h="4" extrusionOk="0">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solidFill>
            <a:schemeClr val="lt1"/>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6" name="Google Shape;1106;p58"/>
          <p:cNvSpPr/>
          <p:nvPr/>
        </p:nvSpPr>
        <p:spPr>
          <a:xfrm>
            <a:off x="4724860" y="4271467"/>
            <a:ext cx="12027" cy="12133"/>
          </a:xfrm>
          <a:custGeom>
            <a:avLst/>
            <a:gdLst/>
            <a:ahLst/>
            <a:cxnLst/>
            <a:rect l="l" t="t" r="r" b="b"/>
            <a:pathLst>
              <a:path w="4" h="4" extrusionOk="0">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7" name="Google Shape;1107;p58"/>
          <p:cNvSpPr/>
          <p:nvPr/>
        </p:nvSpPr>
        <p:spPr>
          <a:xfrm>
            <a:off x="4755788" y="4316528"/>
            <a:ext cx="8590" cy="8666"/>
          </a:xfrm>
          <a:custGeom>
            <a:avLst/>
            <a:gdLst/>
            <a:ahLst/>
            <a:cxnLst/>
            <a:rect l="l" t="t" r="r" b="b"/>
            <a:pathLst>
              <a:path w="3" h="3" extrusionOk="0">
                <a:moveTo>
                  <a:pt x="0" y="0"/>
                </a:moveTo>
                <a:cubicBezTo>
                  <a:pt x="1" y="3"/>
                  <a:pt x="1" y="3"/>
                  <a:pt x="1" y="3"/>
                </a:cubicBezTo>
                <a:cubicBezTo>
                  <a:pt x="1" y="3"/>
                  <a:pt x="3" y="0"/>
                  <a:pt x="0"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8" name="Google Shape;1108;p58"/>
          <p:cNvSpPr/>
          <p:nvPr/>
        </p:nvSpPr>
        <p:spPr>
          <a:xfrm>
            <a:off x="4755788" y="4316528"/>
            <a:ext cx="8590" cy="8666"/>
          </a:xfrm>
          <a:custGeom>
            <a:avLst/>
            <a:gdLst/>
            <a:ahLst/>
            <a:cxnLst/>
            <a:rect l="l" t="t" r="r" b="b"/>
            <a:pathLst>
              <a:path w="3" h="3" extrusionOk="0">
                <a:moveTo>
                  <a:pt x="0" y="0"/>
                </a:moveTo>
                <a:cubicBezTo>
                  <a:pt x="1" y="3"/>
                  <a:pt x="1" y="3"/>
                  <a:pt x="1" y="3"/>
                </a:cubicBezTo>
                <a:cubicBezTo>
                  <a:pt x="1" y="3"/>
                  <a:pt x="3" y="0"/>
                  <a:pt x="0"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09" name="Google Shape;1109;p58"/>
          <p:cNvSpPr/>
          <p:nvPr/>
        </p:nvSpPr>
        <p:spPr>
          <a:xfrm>
            <a:off x="7535778" y="3929927"/>
            <a:ext cx="195371" cy="281847"/>
          </a:xfrm>
          <a:custGeom>
            <a:avLst/>
            <a:gdLst/>
            <a:ahLst/>
            <a:cxnLst/>
            <a:rect l="l" t="t" r="r" b="b"/>
            <a:pathLst>
              <a:path w="69" h="104" extrusionOk="0">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solidFill>
            <a:schemeClr val="lt1"/>
          </a:solidFill>
          <a:ln w="9525" cap="rnd"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10" name="Google Shape;1110;p58"/>
          <p:cNvSpPr/>
          <p:nvPr/>
        </p:nvSpPr>
        <p:spPr>
          <a:xfrm>
            <a:off x="3363775" y="5367923"/>
            <a:ext cx="119090" cy="97399"/>
          </a:xfrm>
          <a:custGeom>
            <a:avLst/>
            <a:gdLst/>
            <a:ahLst/>
            <a:cxnLst/>
            <a:rect l="l" t="t" r="r" b="b"/>
            <a:pathLst>
              <a:path w="44" h="38" extrusionOk="0">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solidFill>
            <a:srgbClr val="D8D8D8"/>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11" name="Google Shape;1111;p58"/>
          <p:cNvSpPr/>
          <p:nvPr/>
        </p:nvSpPr>
        <p:spPr>
          <a:xfrm>
            <a:off x="3363775" y="5367923"/>
            <a:ext cx="119090" cy="97399"/>
          </a:xfrm>
          <a:custGeom>
            <a:avLst/>
            <a:gdLst/>
            <a:ahLst/>
            <a:cxnLst/>
            <a:rect l="l" t="t" r="r" b="b"/>
            <a:pathLst>
              <a:path w="44" h="38" extrusionOk="0">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1112" name="Google Shape;1112;p58"/>
          <p:cNvPicPr preferRelativeResize="0"/>
          <p:nvPr/>
        </p:nvPicPr>
        <p:blipFill rotWithShape="1">
          <a:blip r:embed="rId6">
            <a:alphaModFix/>
          </a:blip>
          <a:srcRect t="4031" b="4031"/>
          <a:stretch/>
        </p:blipFill>
        <p:spPr>
          <a:xfrm>
            <a:off x="8481165" y="542831"/>
            <a:ext cx="3391669" cy="3391669"/>
          </a:xfrm>
          <a:prstGeom prst="ellipse">
            <a:avLst/>
          </a:prstGeom>
          <a:noFill/>
          <a:ln w="63500" cap="flat" cmpd="sng">
            <a:solidFill>
              <a:srgbClr val="7F7F7F"/>
            </a:solidFill>
            <a:prstDash val="solid"/>
            <a:round/>
            <a:headEnd type="none" w="sm" len="sm"/>
            <a:tailEnd type="none" w="sm" len="sm"/>
          </a:ln>
        </p:spPr>
      </p:pic>
      <p:sp>
        <p:nvSpPr>
          <p:cNvPr id="1113" name="Google Shape;1113;p58"/>
          <p:cNvSpPr/>
          <p:nvPr/>
        </p:nvSpPr>
        <p:spPr>
          <a:xfrm>
            <a:off x="406602" y="3693768"/>
            <a:ext cx="144000" cy="144000"/>
          </a:xfrm>
          <a:prstGeom prst="ellipse">
            <a:avLst/>
          </a:prstGeom>
          <a:solidFill>
            <a:srgbClr val="00645E"/>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nvGrpSpPr>
          <p:cNvPr id="1114" name="Google Shape;1114;p58"/>
          <p:cNvGrpSpPr/>
          <p:nvPr/>
        </p:nvGrpSpPr>
        <p:grpSpPr>
          <a:xfrm>
            <a:off x="4315381" y="4459993"/>
            <a:ext cx="227924" cy="229914"/>
            <a:chOff x="3415744" y="5441021"/>
            <a:chExt cx="645451" cy="651085"/>
          </a:xfrm>
        </p:grpSpPr>
        <p:grpSp>
          <p:nvGrpSpPr>
            <p:cNvPr id="1115" name="Google Shape;1115;p58"/>
            <p:cNvGrpSpPr/>
            <p:nvPr/>
          </p:nvGrpSpPr>
          <p:grpSpPr>
            <a:xfrm>
              <a:off x="3521811" y="5456430"/>
              <a:ext cx="433691" cy="635676"/>
              <a:chOff x="2960325" y="5480120"/>
              <a:chExt cx="433691" cy="635676"/>
            </a:xfrm>
          </p:grpSpPr>
          <p:sp>
            <p:nvSpPr>
              <p:cNvPr id="1116" name="Google Shape;111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17" name="Google Shape;111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18" name="Google Shape;111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19" name="Google Shape;1119;p58"/>
          <p:cNvGrpSpPr/>
          <p:nvPr/>
        </p:nvGrpSpPr>
        <p:grpSpPr>
          <a:xfrm>
            <a:off x="5012985" y="5166926"/>
            <a:ext cx="227924" cy="229914"/>
            <a:chOff x="3415744" y="5441021"/>
            <a:chExt cx="645451" cy="651085"/>
          </a:xfrm>
        </p:grpSpPr>
        <p:grpSp>
          <p:nvGrpSpPr>
            <p:cNvPr id="1120" name="Google Shape;1120;p58"/>
            <p:cNvGrpSpPr/>
            <p:nvPr/>
          </p:nvGrpSpPr>
          <p:grpSpPr>
            <a:xfrm>
              <a:off x="3521811" y="5456430"/>
              <a:ext cx="433691" cy="635676"/>
              <a:chOff x="2960325" y="5480120"/>
              <a:chExt cx="433691" cy="635676"/>
            </a:xfrm>
          </p:grpSpPr>
          <p:sp>
            <p:nvSpPr>
              <p:cNvPr id="1121" name="Google Shape;112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22" name="Google Shape;112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23" name="Google Shape;112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24" name="Google Shape;1124;p58"/>
          <p:cNvGrpSpPr/>
          <p:nvPr/>
        </p:nvGrpSpPr>
        <p:grpSpPr>
          <a:xfrm>
            <a:off x="4685430" y="5610433"/>
            <a:ext cx="227924" cy="229914"/>
            <a:chOff x="3415744" y="5441021"/>
            <a:chExt cx="645451" cy="651085"/>
          </a:xfrm>
        </p:grpSpPr>
        <p:grpSp>
          <p:nvGrpSpPr>
            <p:cNvPr id="1125" name="Google Shape;1125;p58"/>
            <p:cNvGrpSpPr/>
            <p:nvPr/>
          </p:nvGrpSpPr>
          <p:grpSpPr>
            <a:xfrm>
              <a:off x="3521811" y="5456430"/>
              <a:ext cx="433691" cy="635676"/>
              <a:chOff x="2960325" y="5480120"/>
              <a:chExt cx="433691" cy="635676"/>
            </a:xfrm>
          </p:grpSpPr>
          <p:sp>
            <p:nvSpPr>
              <p:cNvPr id="1126" name="Google Shape;112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27" name="Google Shape;112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28" name="Google Shape;112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29" name="Google Shape;1129;p58"/>
          <p:cNvGrpSpPr/>
          <p:nvPr/>
        </p:nvGrpSpPr>
        <p:grpSpPr>
          <a:xfrm>
            <a:off x="6383294" y="3014637"/>
            <a:ext cx="186092" cy="187717"/>
            <a:chOff x="3415744" y="5441021"/>
            <a:chExt cx="645451" cy="651085"/>
          </a:xfrm>
        </p:grpSpPr>
        <p:grpSp>
          <p:nvGrpSpPr>
            <p:cNvPr id="1130" name="Google Shape;1130;p58"/>
            <p:cNvGrpSpPr/>
            <p:nvPr/>
          </p:nvGrpSpPr>
          <p:grpSpPr>
            <a:xfrm>
              <a:off x="3521811" y="5456430"/>
              <a:ext cx="433691" cy="635676"/>
              <a:chOff x="2960325" y="5480120"/>
              <a:chExt cx="433691" cy="635676"/>
            </a:xfrm>
          </p:grpSpPr>
          <p:sp>
            <p:nvSpPr>
              <p:cNvPr id="1131" name="Google Shape;113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32" name="Google Shape;113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33" name="Google Shape;113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34" name="Google Shape;1134;p58"/>
          <p:cNvGrpSpPr/>
          <p:nvPr/>
        </p:nvGrpSpPr>
        <p:grpSpPr>
          <a:xfrm>
            <a:off x="6378753" y="3150461"/>
            <a:ext cx="186092" cy="187717"/>
            <a:chOff x="3415744" y="5441021"/>
            <a:chExt cx="645451" cy="651085"/>
          </a:xfrm>
        </p:grpSpPr>
        <p:grpSp>
          <p:nvGrpSpPr>
            <p:cNvPr id="1135" name="Google Shape;1135;p58"/>
            <p:cNvGrpSpPr/>
            <p:nvPr/>
          </p:nvGrpSpPr>
          <p:grpSpPr>
            <a:xfrm>
              <a:off x="3521811" y="5456430"/>
              <a:ext cx="433691" cy="635676"/>
              <a:chOff x="2960325" y="5480120"/>
              <a:chExt cx="433691" cy="635676"/>
            </a:xfrm>
          </p:grpSpPr>
          <p:sp>
            <p:nvSpPr>
              <p:cNvPr id="1136" name="Google Shape;113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37" name="Google Shape;113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38" name="Google Shape;113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39" name="Google Shape;1139;p58"/>
          <p:cNvGrpSpPr/>
          <p:nvPr/>
        </p:nvGrpSpPr>
        <p:grpSpPr>
          <a:xfrm>
            <a:off x="6487708" y="3049145"/>
            <a:ext cx="186092" cy="187717"/>
            <a:chOff x="3415744" y="5441021"/>
            <a:chExt cx="645451" cy="651085"/>
          </a:xfrm>
        </p:grpSpPr>
        <p:grpSp>
          <p:nvGrpSpPr>
            <p:cNvPr id="1140" name="Google Shape;1140;p58"/>
            <p:cNvGrpSpPr/>
            <p:nvPr/>
          </p:nvGrpSpPr>
          <p:grpSpPr>
            <a:xfrm>
              <a:off x="3521811" y="5456430"/>
              <a:ext cx="433691" cy="635676"/>
              <a:chOff x="2960325" y="5480120"/>
              <a:chExt cx="433691" cy="635676"/>
            </a:xfrm>
          </p:grpSpPr>
          <p:sp>
            <p:nvSpPr>
              <p:cNvPr id="1141" name="Google Shape;114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42" name="Google Shape;114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43" name="Google Shape;114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44" name="Google Shape;1144;p58"/>
          <p:cNvGrpSpPr/>
          <p:nvPr/>
        </p:nvGrpSpPr>
        <p:grpSpPr>
          <a:xfrm>
            <a:off x="6446379" y="3181389"/>
            <a:ext cx="186092" cy="187717"/>
            <a:chOff x="3415744" y="5441021"/>
            <a:chExt cx="645451" cy="651085"/>
          </a:xfrm>
        </p:grpSpPr>
        <p:grpSp>
          <p:nvGrpSpPr>
            <p:cNvPr id="1145" name="Google Shape;1145;p58"/>
            <p:cNvGrpSpPr/>
            <p:nvPr/>
          </p:nvGrpSpPr>
          <p:grpSpPr>
            <a:xfrm>
              <a:off x="3521811" y="5456430"/>
              <a:ext cx="433691" cy="635676"/>
              <a:chOff x="2960325" y="5480120"/>
              <a:chExt cx="433691" cy="635676"/>
            </a:xfrm>
          </p:grpSpPr>
          <p:sp>
            <p:nvSpPr>
              <p:cNvPr id="1146" name="Google Shape;114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47" name="Google Shape;114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48" name="Google Shape;114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49" name="Google Shape;1149;p58"/>
          <p:cNvGrpSpPr/>
          <p:nvPr/>
        </p:nvGrpSpPr>
        <p:grpSpPr>
          <a:xfrm>
            <a:off x="6735005" y="3373978"/>
            <a:ext cx="186092" cy="187717"/>
            <a:chOff x="3415744" y="5441021"/>
            <a:chExt cx="645451" cy="651085"/>
          </a:xfrm>
        </p:grpSpPr>
        <p:grpSp>
          <p:nvGrpSpPr>
            <p:cNvPr id="1150" name="Google Shape;1150;p58"/>
            <p:cNvGrpSpPr/>
            <p:nvPr/>
          </p:nvGrpSpPr>
          <p:grpSpPr>
            <a:xfrm>
              <a:off x="3521811" y="5456430"/>
              <a:ext cx="433691" cy="635676"/>
              <a:chOff x="2960325" y="5480120"/>
              <a:chExt cx="433691" cy="635676"/>
            </a:xfrm>
          </p:grpSpPr>
          <p:sp>
            <p:nvSpPr>
              <p:cNvPr id="1151" name="Google Shape;115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52" name="Google Shape;115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53" name="Google Shape;115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54" name="Google Shape;1154;p58"/>
          <p:cNvGrpSpPr/>
          <p:nvPr/>
        </p:nvGrpSpPr>
        <p:grpSpPr>
          <a:xfrm>
            <a:off x="6809612" y="3121313"/>
            <a:ext cx="186092" cy="187717"/>
            <a:chOff x="3415744" y="5441021"/>
            <a:chExt cx="645451" cy="651085"/>
          </a:xfrm>
        </p:grpSpPr>
        <p:grpSp>
          <p:nvGrpSpPr>
            <p:cNvPr id="1155" name="Google Shape;1155;p58"/>
            <p:cNvGrpSpPr/>
            <p:nvPr/>
          </p:nvGrpSpPr>
          <p:grpSpPr>
            <a:xfrm>
              <a:off x="3521811" y="5456430"/>
              <a:ext cx="433691" cy="635676"/>
              <a:chOff x="2960325" y="5480120"/>
              <a:chExt cx="433691" cy="635676"/>
            </a:xfrm>
          </p:grpSpPr>
          <p:sp>
            <p:nvSpPr>
              <p:cNvPr id="1156" name="Google Shape;1156;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57" name="Google Shape;1157;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58" name="Google Shape;1158;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59" name="Google Shape;1159;p58"/>
          <p:cNvGrpSpPr/>
          <p:nvPr/>
        </p:nvGrpSpPr>
        <p:grpSpPr>
          <a:xfrm>
            <a:off x="7001559" y="3364670"/>
            <a:ext cx="186092" cy="187717"/>
            <a:chOff x="3415744" y="5441021"/>
            <a:chExt cx="645451" cy="651085"/>
          </a:xfrm>
        </p:grpSpPr>
        <p:grpSp>
          <p:nvGrpSpPr>
            <p:cNvPr id="1160" name="Google Shape;1160;p58"/>
            <p:cNvGrpSpPr/>
            <p:nvPr/>
          </p:nvGrpSpPr>
          <p:grpSpPr>
            <a:xfrm>
              <a:off x="3521811" y="5456430"/>
              <a:ext cx="433691" cy="635676"/>
              <a:chOff x="2960325" y="5480120"/>
              <a:chExt cx="433691" cy="635676"/>
            </a:xfrm>
          </p:grpSpPr>
          <p:sp>
            <p:nvSpPr>
              <p:cNvPr id="1161" name="Google Shape;1161;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162" name="Google Shape;1162;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63" name="Google Shape;1163;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grpSp>
        <p:nvGrpSpPr>
          <p:cNvPr id="1164" name="Google Shape;1164;p58"/>
          <p:cNvGrpSpPr/>
          <p:nvPr/>
        </p:nvGrpSpPr>
        <p:grpSpPr>
          <a:xfrm>
            <a:off x="4241344" y="4819976"/>
            <a:ext cx="203019" cy="203019"/>
            <a:chOff x="3860300" y="1135190"/>
            <a:chExt cx="731891" cy="731891"/>
          </a:xfrm>
        </p:grpSpPr>
        <p:sp>
          <p:nvSpPr>
            <p:cNvPr id="1165" name="Google Shape;1165;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66" name="Google Shape;116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67" name="Google Shape;1167;p58"/>
          <p:cNvPicPr preferRelativeResize="0"/>
          <p:nvPr/>
        </p:nvPicPr>
        <p:blipFill rotWithShape="1">
          <a:blip r:embed="rId8">
            <a:alphaModFix/>
          </a:blip>
          <a:srcRect/>
          <a:stretch/>
        </p:blipFill>
        <p:spPr>
          <a:xfrm>
            <a:off x="4269260" y="4847666"/>
            <a:ext cx="143556" cy="143556"/>
          </a:xfrm>
          <a:prstGeom prst="rect">
            <a:avLst/>
          </a:prstGeom>
          <a:noFill/>
          <a:ln>
            <a:noFill/>
          </a:ln>
        </p:spPr>
      </p:pic>
      <p:grpSp>
        <p:nvGrpSpPr>
          <p:cNvPr id="1168" name="Google Shape;1168;p58"/>
          <p:cNvGrpSpPr/>
          <p:nvPr/>
        </p:nvGrpSpPr>
        <p:grpSpPr>
          <a:xfrm>
            <a:off x="4050287" y="4238110"/>
            <a:ext cx="168245" cy="168245"/>
            <a:chOff x="3860300" y="1135190"/>
            <a:chExt cx="731891" cy="731891"/>
          </a:xfrm>
        </p:grpSpPr>
        <p:sp>
          <p:nvSpPr>
            <p:cNvPr id="1169" name="Google Shape;1169;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0" name="Google Shape;117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1" name="Google Shape;1171;p58"/>
          <p:cNvPicPr preferRelativeResize="0"/>
          <p:nvPr/>
        </p:nvPicPr>
        <p:blipFill rotWithShape="1">
          <a:blip r:embed="rId8">
            <a:alphaModFix/>
          </a:blip>
          <a:srcRect/>
          <a:stretch/>
        </p:blipFill>
        <p:spPr>
          <a:xfrm>
            <a:off x="4073111" y="4260708"/>
            <a:ext cx="118967" cy="118967"/>
          </a:xfrm>
          <a:prstGeom prst="rect">
            <a:avLst/>
          </a:prstGeom>
          <a:noFill/>
          <a:ln>
            <a:noFill/>
          </a:ln>
        </p:spPr>
      </p:pic>
      <p:grpSp>
        <p:nvGrpSpPr>
          <p:cNvPr id="1172" name="Google Shape;1172;p58"/>
          <p:cNvGrpSpPr/>
          <p:nvPr/>
        </p:nvGrpSpPr>
        <p:grpSpPr>
          <a:xfrm>
            <a:off x="5952454" y="3326837"/>
            <a:ext cx="171461" cy="171461"/>
            <a:chOff x="3860300" y="1135190"/>
            <a:chExt cx="731891" cy="731891"/>
          </a:xfrm>
        </p:grpSpPr>
        <p:sp>
          <p:nvSpPr>
            <p:cNvPr id="1173" name="Google Shape;117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4" name="Google Shape;117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5" name="Google Shape;1175;p58"/>
          <p:cNvPicPr preferRelativeResize="0"/>
          <p:nvPr/>
        </p:nvPicPr>
        <p:blipFill rotWithShape="1">
          <a:blip r:embed="rId8">
            <a:alphaModFix/>
          </a:blip>
          <a:srcRect/>
          <a:stretch/>
        </p:blipFill>
        <p:spPr>
          <a:xfrm>
            <a:off x="5975749" y="3349906"/>
            <a:ext cx="121241" cy="121241"/>
          </a:xfrm>
          <a:prstGeom prst="rect">
            <a:avLst/>
          </a:prstGeom>
          <a:noFill/>
          <a:ln>
            <a:noFill/>
          </a:ln>
        </p:spPr>
      </p:pic>
      <p:grpSp>
        <p:nvGrpSpPr>
          <p:cNvPr id="1176" name="Google Shape;1176;p58"/>
          <p:cNvGrpSpPr/>
          <p:nvPr/>
        </p:nvGrpSpPr>
        <p:grpSpPr>
          <a:xfrm>
            <a:off x="6162063" y="3305146"/>
            <a:ext cx="171461" cy="171461"/>
            <a:chOff x="3860300" y="1135190"/>
            <a:chExt cx="731891" cy="731891"/>
          </a:xfrm>
        </p:grpSpPr>
        <p:sp>
          <p:nvSpPr>
            <p:cNvPr id="1177" name="Google Shape;1177;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78" name="Google Shape;117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79" name="Google Shape;1179;p58"/>
          <p:cNvPicPr preferRelativeResize="0"/>
          <p:nvPr/>
        </p:nvPicPr>
        <p:blipFill rotWithShape="1">
          <a:blip r:embed="rId8">
            <a:alphaModFix/>
          </a:blip>
          <a:srcRect/>
          <a:stretch/>
        </p:blipFill>
        <p:spPr>
          <a:xfrm>
            <a:off x="6185358" y="3328215"/>
            <a:ext cx="121241" cy="121241"/>
          </a:xfrm>
          <a:prstGeom prst="rect">
            <a:avLst/>
          </a:prstGeom>
          <a:noFill/>
          <a:ln>
            <a:noFill/>
          </a:ln>
        </p:spPr>
      </p:pic>
      <p:grpSp>
        <p:nvGrpSpPr>
          <p:cNvPr id="1180" name="Google Shape;1180;p58"/>
          <p:cNvGrpSpPr/>
          <p:nvPr/>
        </p:nvGrpSpPr>
        <p:grpSpPr>
          <a:xfrm>
            <a:off x="6493174" y="3251846"/>
            <a:ext cx="203019" cy="203019"/>
            <a:chOff x="3860300" y="1135190"/>
            <a:chExt cx="731891" cy="731891"/>
          </a:xfrm>
        </p:grpSpPr>
        <p:sp>
          <p:nvSpPr>
            <p:cNvPr id="1181" name="Google Shape;118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82" name="Google Shape;118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83" name="Google Shape;1183;p58"/>
          <p:cNvPicPr preferRelativeResize="0"/>
          <p:nvPr/>
        </p:nvPicPr>
        <p:blipFill rotWithShape="1">
          <a:blip r:embed="rId8">
            <a:alphaModFix/>
          </a:blip>
          <a:srcRect/>
          <a:stretch/>
        </p:blipFill>
        <p:spPr>
          <a:xfrm>
            <a:off x="6521090" y="3279536"/>
            <a:ext cx="143556" cy="143556"/>
          </a:xfrm>
          <a:prstGeom prst="rect">
            <a:avLst/>
          </a:prstGeom>
          <a:noFill/>
          <a:ln>
            <a:noFill/>
          </a:ln>
        </p:spPr>
      </p:pic>
      <p:grpSp>
        <p:nvGrpSpPr>
          <p:cNvPr id="1184" name="Google Shape;1184;p58"/>
          <p:cNvGrpSpPr/>
          <p:nvPr/>
        </p:nvGrpSpPr>
        <p:grpSpPr>
          <a:xfrm>
            <a:off x="8082316" y="3850246"/>
            <a:ext cx="203019" cy="203019"/>
            <a:chOff x="3860300" y="1135190"/>
            <a:chExt cx="731891" cy="731891"/>
          </a:xfrm>
        </p:grpSpPr>
        <p:sp>
          <p:nvSpPr>
            <p:cNvPr id="1185" name="Google Shape;1185;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86" name="Google Shape;118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87" name="Google Shape;1187;p58"/>
          <p:cNvPicPr preferRelativeResize="0"/>
          <p:nvPr/>
        </p:nvPicPr>
        <p:blipFill rotWithShape="1">
          <a:blip r:embed="rId8">
            <a:alphaModFix/>
          </a:blip>
          <a:srcRect/>
          <a:stretch/>
        </p:blipFill>
        <p:spPr>
          <a:xfrm>
            <a:off x="8110232" y="3877936"/>
            <a:ext cx="143556" cy="143556"/>
          </a:xfrm>
          <a:prstGeom prst="rect">
            <a:avLst/>
          </a:prstGeom>
          <a:noFill/>
          <a:ln>
            <a:noFill/>
          </a:ln>
        </p:spPr>
      </p:pic>
      <p:grpSp>
        <p:nvGrpSpPr>
          <p:cNvPr id="1188" name="Google Shape;1188;p58"/>
          <p:cNvGrpSpPr/>
          <p:nvPr/>
        </p:nvGrpSpPr>
        <p:grpSpPr>
          <a:xfrm>
            <a:off x="6134161" y="2874915"/>
            <a:ext cx="203019" cy="203019"/>
            <a:chOff x="3860300" y="1135190"/>
            <a:chExt cx="731891" cy="731891"/>
          </a:xfrm>
        </p:grpSpPr>
        <p:sp>
          <p:nvSpPr>
            <p:cNvPr id="1189" name="Google Shape;1189;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0" name="Google Shape;119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1" name="Google Shape;1191;p58"/>
          <p:cNvPicPr preferRelativeResize="0"/>
          <p:nvPr/>
        </p:nvPicPr>
        <p:blipFill rotWithShape="1">
          <a:blip r:embed="rId8">
            <a:alphaModFix/>
          </a:blip>
          <a:srcRect/>
          <a:stretch/>
        </p:blipFill>
        <p:spPr>
          <a:xfrm>
            <a:off x="6162077" y="2902605"/>
            <a:ext cx="143556" cy="143556"/>
          </a:xfrm>
          <a:prstGeom prst="rect">
            <a:avLst/>
          </a:prstGeom>
          <a:noFill/>
          <a:ln>
            <a:noFill/>
          </a:ln>
        </p:spPr>
      </p:pic>
      <p:grpSp>
        <p:nvGrpSpPr>
          <p:cNvPr id="1192" name="Google Shape;1192;p58"/>
          <p:cNvGrpSpPr/>
          <p:nvPr/>
        </p:nvGrpSpPr>
        <p:grpSpPr>
          <a:xfrm>
            <a:off x="8908722" y="3850602"/>
            <a:ext cx="203019" cy="203019"/>
            <a:chOff x="3860300" y="1135190"/>
            <a:chExt cx="731891" cy="731891"/>
          </a:xfrm>
        </p:grpSpPr>
        <p:sp>
          <p:nvSpPr>
            <p:cNvPr id="1193" name="Google Shape;119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4" name="Google Shape;119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5" name="Google Shape;1195;p58"/>
          <p:cNvPicPr preferRelativeResize="0"/>
          <p:nvPr/>
        </p:nvPicPr>
        <p:blipFill rotWithShape="1">
          <a:blip r:embed="rId8">
            <a:alphaModFix/>
          </a:blip>
          <a:srcRect/>
          <a:stretch/>
        </p:blipFill>
        <p:spPr>
          <a:xfrm>
            <a:off x="8936638" y="3878292"/>
            <a:ext cx="143556" cy="143556"/>
          </a:xfrm>
          <a:prstGeom prst="rect">
            <a:avLst/>
          </a:prstGeom>
          <a:noFill/>
          <a:ln>
            <a:noFill/>
          </a:ln>
        </p:spPr>
      </p:pic>
      <p:grpSp>
        <p:nvGrpSpPr>
          <p:cNvPr id="1196" name="Google Shape;1196;p58"/>
          <p:cNvGrpSpPr/>
          <p:nvPr/>
        </p:nvGrpSpPr>
        <p:grpSpPr>
          <a:xfrm>
            <a:off x="4256926" y="4893745"/>
            <a:ext cx="203019" cy="203019"/>
            <a:chOff x="3860300" y="1135190"/>
            <a:chExt cx="731891" cy="731891"/>
          </a:xfrm>
        </p:grpSpPr>
        <p:sp>
          <p:nvSpPr>
            <p:cNvPr id="1197" name="Google Shape;119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198" name="Google Shape;119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199" name="Google Shape;1199;p58"/>
          <p:cNvPicPr preferRelativeResize="0"/>
          <p:nvPr/>
        </p:nvPicPr>
        <p:blipFill rotWithShape="1">
          <a:blip r:embed="rId9">
            <a:alphaModFix/>
          </a:blip>
          <a:srcRect/>
          <a:stretch/>
        </p:blipFill>
        <p:spPr>
          <a:xfrm>
            <a:off x="4304754" y="4942340"/>
            <a:ext cx="114226" cy="114226"/>
          </a:xfrm>
          <a:prstGeom prst="rect">
            <a:avLst/>
          </a:prstGeom>
          <a:noFill/>
          <a:ln>
            <a:noFill/>
          </a:ln>
        </p:spPr>
      </p:pic>
      <p:grpSp>
        <p:nvGrpSpPr>
          <p:cNvPr id="1200" name="Google Shape;1200;p58"/>
          <p:cNvGrpSpPr/>
          <p:nvPr/>
        </p:nvGrpSpPr>
        <p:grpSpPr>
          <a:xfrm>
            <a:off x="4173969" y="4548009"/>
            <a:ext cx="203019" cy="203019"/>
            <a:chOff x="3860300" y="1135190"/>
            <a:chExt cx="731891" cy="731891"/>
          </a:xfrm>
        </p:grpSpPr>
        <p:sp>
          <p:nvSpPr>
            <p:cNvPr id="1201" name="Google Shape;1201;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02" name="Google Shape;120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03" name="Google Shape;1203;p58"/>
          <p:cNvPicPr preferRelativeResize="0"/>
          <p:nvPr/>
        </p:nvPicPr>
        <p:blipFill rotWithShape="1">
          <a:blip r:embed="rId9">
            <a:alphaModFix/>
          </a:blip>
          <a:srcRect/>
          <a:stretch/>
        </p:blipFill>
        <p:spPr>
          <a:xfrm>
            <a:off x="4221797" y="4596604"/>
            <a:ext cx="114226" cy="114226"/>
          </a:xfrm>
          <a:prstGeom prst="rect">
            <a:avLst/>
          </a:prstGeom>
          <a:noFill/>
          <a:ln>
            <a:noFill/>
          </a:ln>
        </p:spPr>
      </p:pic>
      <p:grpSp>
        <p:nvGrpSpPr>
          <p:cNvPr id="1204" name="Google Shape;1204;p58"/>
          <p:cNvGrpSpPr/>
          <p:nvPr/>
        </p:nvGrpSpPr>
        <p:grpSpPr>
          <a:xfrm>
            <a:off x="6121626" y="3381633"/>
            <a:ext cx="171461" cy="171461"/>
            <a:chOff x="3860300" y="1135190"/>
            <a:chExt cx="731891" cy="731891"/>
          </a:xfrm>
        </p:grpSpPr>
        <p:sp>
          <p:nvSpPr>
            <p:cNvPr id="1205" name="Google Shape;1205;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06" name="Google Shape;120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07" name="Google Shape;1207;p58"/>
          <p:cNvPicPr preferRelativeResize="0"/>
          <p:nvPr/>
        </p:nvPicPr>
        <p:blipFill rotWithShape="1">
          <a:blip r:embed="rId9">
            <a:alphaModFix/>
          </a:blip>
          <a:srcRect/>
          <a:stretch/>
        </p:blipFill>
        <p:spPr>
          <a:xfrm>
            <a:off x="6164833" y="3425607"/>
            <a:ext cx="96470" cy="96470"/>
          </a:xfrm>
          <a:prstGeom prst="rect">
            <a:avLst/>
          </a:prstGeom>
          <a:noFill/>
          <a:ln>
            <a:noFill/>
          </a:ln>
        </p:spPr>
      </p:pic>
      <p:grpSp>
        <p:nvGrpSpPr>
          <p:cNvPr id="1208" name="Google Shape;1208;p58"/>
          <p:cNvGrpSpPr/>
          <p:nvPr/>
        </p:nvGrpSpPr>
        <p:grpSpPr>
          <a:xfrm>
            <a:off x="6057815" y="3338045"/>
            <a:ext cx="171461" cy="171461"/>
            <a:chOff x="3860300" y="1135190"/>
            <a:chExt cx="731891" cy="731891"/>
          </a:xfrm>
        </p:grpSpPr>
        <p:sp>
          <p:nvSpPr>
            <p:cNvPr id="1209" name="Google Shape;1209;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0" name="Google Shape;121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1" name="Google Shape;1211;p58"/>
          <p:cNvPicPr preferRelativeResize="0"/>
          <p:nvPr/>
        </p:nvPicPr>
        <p:blipFill rotWithShape="1">
          <a:blip r:embed="rId9">
            <a:alphaModFix/>
          </a:blip>
          <a:srcRect/>
          <a:stretch/>
        </p:blipFill>
        <p:spPr>
          <a:xfrm>
            <a:off x="6101022" y="3382019"/>
            <a:ext cx="96470" cy="96470"/>
          </a:xfrm>
          <a:prstGeom prst="rect">
            <a:avLst/>
          </a:prstGeom>
          <a:noFill/>
          <a:ln>
            <a:noFill/>
          </a:ln>
        </p:spPr>
      </p:pic>
      <p:grpSp>
        <p:nvGrpSpPr>
          <p:cNvPr id="1212" name="Google Shape;1212;p58"/>
          <p:cNvGrpSpPr/>
          <p:nvPr/>
        </p:nvGrpSpPr>
        <p:grpSpPr>
          <a:xfrm>
            <a:off x="4128728" y="4262075"/>
            <a:ext cx="168245" cy="168245"/>
            <a:chOff x="3860300" y="1135190"/>
            <a:chExt cx="731891" cy="731891"/>
          </a:xfrm>
        </p:grpSpPr>
        <p:sp>
          <p:nvSpPr>
            <p:cNvPr id="1213" name="Google Shape;1213;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4" name="Google Shape;121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5" name="Google Shape;1215;p58"/>
          <p:cNvPicPr preferRelativeResize="0"/>
          <p:nvPr/>
        </p:nvPicPr>
        <p:blipFill rotWithShape="1">
          <a:blip r:embed="rId8">
            <a:alphaModFix/>
          </a:blip>
          <a:srcRect/>
          <a:stretch/>
        </p:blipFill>
        <p:spPr>
          <a:xfrm>
            <a:off x="4151552" y="4284673"/>
            <a:ext cx="118967" cy="118967"/>
          </a:xfrm>
          <a:prstGeom prst="rect">
            <a:avLst/>
          </a:prstGeom>
          <a:noFill/>
          <a:ln>
            <a:noFill/>
          </a:ln>
        </p:spPr>
      </p:pic>
      <p:grpSp>
        <p:nvGrpSpPr>
          <p:cNvPr id="1216" name="Google Shape;1216;p58"/>
          <p:cNvGrpSpPr/>
          <p:nvPr/>
        </p:nvGrpSpPr>
        <p:grpSpPr>
          <a:xfrm>
            <a:off x="4121250" y="4303555"/>
            <a:ext cx="155310" cy="155310"/>
            <a:chOff x="3860300" y="1135190"/>
            <a:chExt cx="731891" cy="731891"/>
          </a:xfrm>
        </p:grpSpPr>
        <p:sp>
          <p:nvSpPr>
            <p:cNvPr id="1217" name="Google Shape;121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18" name="Google Shape;121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19" name="Google Shape;1219;p58"/>
          <p:cNvPicPr preferRelativeResize="0"/>
          <p:nvPr/>
        </p:nvPicPr>
        <p:blipFill rotWithShape="1">
          <a:blip r:embed="rId9">
            <a:alphaModFix/>
          </a:blip>
          <a:srcRect/>
          <a:stretch/>
        </p:blipFill>
        <p:spPr>
          <a:xfrm>
            <a:off x="4162092" y="4338272"/>
            <a:ext cx="87383" cy="87383"/>
          </a:xfrm>
          <a:prstGeom prst="rect">
            <a:avLst/>
          </a:prstGeom>
          <a:noFill/>
          <a:ln>
            <a:noFill/>
          </a:ln>
        </p:spPr>
      </p:pic>
      <p:grpSp>
        <p:nvGrpSpPr>
          <p:cNvPr id="1220" name="Google Shape;1220;p58"/>
          <p:cNvGrpSpPr/>
          <p:nvPr/>
        </p:nvGrpSpPr>
        <p:grpSpPr>
          <a:xfrm>
            <a:off x="4152908" y="4630740"/>
            <a:ext cx="203019" cy="203019"/>
            <a:chOff x="3860300" y="1135190"/>
            <a:chExt cx="731891" cy="731891"/>
          </a:xfrm>
        </p:grpSpPr>
        <p:sp>
          <p:nvSpPr>
            <p:cNvPr id="1221" name="Google Shape;122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22" name="Google Shape;122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23" name="Google Shape;1223;p58"/>
          <p:cNvPicPr preferRelativeResize="0"/>
          <p:nvPr/>
        </p:nvPicPr>
        <p:blipFill rotWithShape="1">
          <a:blip r:embed="rId8">
            <a:alphaModFix/>
          </a:blip>
          <a:srcRect/>
          <a:stretch/>
        </p:blipFill>
        <p:spPr>
          <a:xfrm>
            <a:off x="4180824" y="4658430"/>
            <a:ext cx="143556" cy="143556"/>
          </a:xfrm>
          <a:prstGeom prst="rect">
            <a:avLst/>
          </a:prstGeom>
          <a:noFill/>
          <a:ln>
            <a:noFill/>
          </a:ln>
        </p:spPr>
      </p:pic>
      <p:grpSp>
        <p:nvGrpSpPr>
          <p:cNvPr id="1224" name="Google Shape;1224;p58"/>
          <p:cNvGrpSpPr/>
          <p:nvPr/>
        </p:nvGrpSpPr>
        <p:grpSpPr>
          <a:xfrm>
            <a:off x="3605850" y="3840402"/>
            <a:ext cx="203019" cy="203019"/>
            <a:chOff x="3860300" y="1135190"/>
            <a:chExt cx="731891" cy="731891"/>
          </a:xfrm>
        </p:grpSpPr>
        <p:sp>
          <p:nvSpPr>
            <p:cNvPr id="1225" name="Google Shape;1225;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26" name="Google Shape;1226;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27" name="Google Shape;1227;p58"/>
          <p:cNvPicPr preferRelativeResize="0"/>
          <p:nvPr/>
        </p:nvPicPr>
        <p:blipFill rotWithShape="1">
          <a:blip r:embed="rId9">
            <a:alphaModFix/>
          </a:blip>
          <a:srcRect/>
          <a:stretch/>
        </p:blipFill>
        <p:spPr>
          <a:xfrm>
            <a:off x="3653678" y="3888997"/>
            <a:ext cx="114226" cy="114226"/>
          </a:xfrm>
          <a:prstGeom prst="rect">
            <a:avLst/>
          </a:prstGeom>
          <a:noFill/>
          <a:ln>
            <a:noFill/>
          </a:ln>
        </p:spPr>
      </p:pic>
      <p:grpSp>
        <p:nvGrpSpPr>
          <p:cNvPr id="1228" name="Google Shape;1228;p58"/>
          <p:cNvGrpSpPr/>
          <p:nvPr/>
        </p:nvGrpSpPr>
        <p:grpSpPr>
          <a:xfrm>
            <a:off x="6217446" y="3174184"/>
            <a:ext cx="203019" cy="203019"/>
            <a:chOff x="3860300" y="1135190"/>
            <a:chExt cx="731891" cy="731891"/>
          </a:xfrm>
        </p:grpSpPr>
        <p:sp>
          <p:nvSpPr>
            <p:cNvPr id="1229" name="Google Shape;1229;p58"/>
            <p:cNvSpPr/>
            <p:nvPr/>
          </p:nvSpPr>
          <p:spPr>
            <a:xfrm rot="8100000">
              <a:off x="3967483" y="1242373"/>
              <a:ext cx="517525" cy="517525"/>
            </a:xfrm>
            <a:prstGeom prst="teardrop">
              <a:avLst>
                <a:gd name="adj" fmla="val 100000"/>
              </a:avLst>
            </a:prstGeom>
            <a:solidFill>
              <a:srgbClr val="00AEEA"/>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30" name="Google Shape;1230;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31" name="Google Shape;1231;p58"/>
          <p:cNvPicPr preferRelativeResize="0"/>
          <p:nvPr/>
        </p:nvPicPr>
        <p:blipFill rotWithShape="1">
          <a:blip r:embed="rId10">
            <a:alphaModFix/>
          </a:blip>
          <a:srcRect/>
          <a:stretch/>
        </p:blipFill>
        <p:spPr>
          <a:xfrm>
            <a:off x="6257342" y="3217586"/>
            <a:ext cx="120605" cy="120605"/>
          </a:xfrm>
          <a:prstGeom prst="rect">
            <a:avLst/>
          </a:prstGeom>
          <a:noFill/>
          <a:ln>
            <a:noFill/>
          </a:ln>
        </p:spPr>
      </p:pic>
      <p:grpSp>
        <p:nvGrpSpPr>
          <p:cNvPr id="1232" name="Google Shape;1232;p58"/>
          <p:cNvGrpSpPr/>
          <p:nvPr/>
        </p:nvGrpSpPr>
        <p:grpSpPr>
          <a:xfrm>
            <a:off x="387776" y="2238666"/>
            <a:ext cx="1322801" cy="338554"/>
            <a:chOff x="387776" y="2173744"/>
            <a:chExt cx="1322801" cy="338554"/>
          </a:xfrm>
        </p:grpSpPr>
        <p:grpSp>
          <p:nvGrpSpPr>
            <p:cNvPr id="1233" name="Google Shape;1233;p58"/>
            <p:cNvGrpSpPr/>
            <p:nvPr/>
          </p:nvGrpSpPr>
          <p:grpSpPr>
            <a:xfrm>
              <a:off x="387776" y="2253888"/>
              <a:ext cx="203020" cy="204792"/>
              <a:chOff x="3415744" y="5441021"/>
              <a:chExt cx="645451" cy="651085"/>
            </a:xfrm>
          </p:grpSpPr>
          <p:grpSp>
            <p:nvGrpSpPr>
              <p:cNvPr id="1234" name="Google Shape;1234;p58"/>
              <p:cNvGrpSpPr/>
              <p:nvPr/>
            </p:nvGrpSpPr>
            <p:grpSpPr>
              <a:xfrm>
                <a:off x="3521811" y="5456430"/>
                <a:ext cx="433691" cy="635676"/>
                <a:chOff x="2960325" y="5480120"/>
                <a:chExt cx="433691" cy="635676"/>
              </a:xfrm>
            </p:grpSpPr>
            <p:sp>
              <p:nvSpPr>
                <p:cNvPr id="1235" name="Google Shape;1235;p58"/>
                <p:cNvSpPr/>
                <p:nvPr/>
              </p:nvSpPr>
              <p:spPr>
                <a:xfrm>
                  <a:off x="2960325" y="5480120"/>
                  <a:ext cx="433691" cy="433691"/>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236" name="Google Shape;1236;p58"/>
                <p:cNvSpPr/>
                <p:nvPr/>
              </p:nvSpPr>
              <p:spPr>
                <a:xfrm>
                  <a:off x="2973373" y="5741723"/>
                  <a:ext cx="393256" cy="374073"/>
                </a:xfrm>
                <a:custGeom>
                  <a:avLst/>
                  <a:gdLst/>
                  <a:ahLst/>
                  <a:cxnLst/>
                  <a:rect l="l" t="t" r="r" b="b"/>
                  <a:pathLst>
                    <a:path w="393256" h="374073" extrusionOk="0">
                      <a:moveTo>
                        <a:pt x="393256" y="51156"/>
                      </a:moveTo>
                      <a:lnTo>
                        <a:pt x="201424" y="374073"/>
                      </a:lnTo>
                      <a:lnTo>
                        <a:pt x="0" y="35170"/>
                      </a:lnTo>
                      <a:lnTo>
                        <a:pt x="195030" y="0"/>
                      </a:lnTo>
                      <a:lnTo>
                        <a:pt x="393256" y="51156"/>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37" name="Google Shape;1237;p58"/>
              <p:cNvPicPr preferRelativeResize="0"/>
              <p:nvPr/>
            </p:nvPicPr>
            <p:blipFill rotWithShape="1">
              <a:blip r:embed="rId7">
                <a:alphaModFix/>
              </a:blip>
              <a:srcRect/>
              <a:stretch/>
            </p:blipFill>
            <p:spPr>
              <a:xfrm>
                <a:off x="3415744" y="5441021"/>
                <a:ext cx="645451" cy="645451"/>
              </a:xfrm>
              <a:prstGeom prst="rect">
                <a:avLst/>
              </a:prstGeom>
              <a:noFill/>
              <a:ln>
                <a:noFill/>
              </a:ln>
            </p:spPr>
          </p:pic>
        </p:grpSp>
        <p:sp>
          <p:nvSpPr>
            <p:cNvPr id="1238" name="Google Shape;1238;p58"/>
            <p:cNvSpPr txBox="1"/>
            <p:nvPr/>
          </p:nvSpPr>
          <p:spPr>
            <a:xfrm>
              <a:off x="585671" y="2173744"/>
              <a:ext cx="112490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Local presences of Namirial Group</a:t>
              </a:r>
              <a:endParaRPr/>
            </a:p>
          </p:txBody>
        </p:sp>
      </p:grpSp>
      <p:grpSp>
        <p:nvGrpSpPr>
          <p:cNvPr id="1239" name="Google Shape;1239;p58"/>
          <p:cNvGrpSpPr/>
          <p:nvPr/>
        </p:nvGrpSpPr>
        <p:grpSpPr>
          <a:xfrm>
            <a:off x="387777" y="2590078"/>
            <a:ext cx="1322800" cy="226323"/>
            <a:chOff x="387777" y="2550042"/>
            <a:chExt cx="1322800" cy="226323"/>
          </a:xfrm>
        </p:grpSpPr>
        <p:grpSp>
          <p:nvGrpSpPr>
            <p:cNvPr id="1240" name="Google Shape;1240;p58"/>
            <p:cNvGrpSpPr/>
            <p:nvPr/>
          </p:nvGrpSpPr>
          <p:grpSpPr>
            <a:xfrm>
              <a:off x="387777" y="2550042"/>
              <a:ext cx="203019" cy="203019"/>
              <a:chOff x="3860300" y="1135190"/>
              <a:chExt cx="731891" cy="731891"/>
            </a:xfrm>
          </p:grpSpPr>
          <p:sp>
            <p:nvSpPr>
              <p:cNvPr id="1241" name="Google Shape;1241;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42" name="Google Shape;1242;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43" name="Google Shape;1243;p58"/>
            <p:cNvPicPr preferRelativeResize="0"/>
            <p:nvPr/>
          </p:nvPicPr>
          <p:blipFill rotWithShape="1">
            <a:blip r:embed="rId8">
              <a:alphaModFix/>
            </a:blip>
            <a:srcRect/>
            <a:stretch/>
          </p:blipFill>
          <p:spPr>
            <a:xfrm>
              <a:off x="417508" y="2577732"/>
              <a:ext cx="143556" cy="143556"/>
            </a:xfrm>
            <a:prstGeom prst="rect">
              <a:avLst/>
            </a:prstGeom>
            <a:noFill/>
            <a:ln>
              <a:noFill/>
            </a:ln>
          </p:spPr>
        </p:pic>
        <p:sp>
          <p:nvSpPr>
            <p:cNvPr id="1244" name="Google Shape;1244;p58"/>
            <p:cNvSpPr txBox="1"/>
            <p:nvPr/>
          </p:nvSpPr>
          <p:spPr>
            <a:xfrm>
              <a:off x="585671" y="2560921"/>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bit4Id</a:t>
              </a:r>
              <a:endParaRPr/>
            </a:p>
          </p:txBody>
        </p:sp>
      </p:grpSp>
      <p:grpSp>
        <p:nvGrpSpPr>
          <p:cNvPr id="1245" name="Google Shape;1245;p58"/>
          <p:cNvGrpSpPr/>
          <p:nvPr/>
        </p:nvGrpSpPr>
        <p:grpSpPr>
          <a:xfrm>
            <a:off x="387777" y="2849361"/>
            <a:ext cx="1322800" cy="219652"/>
            <a:chOff x="387777" y="2820780"/>
            <a:chExt cx="1322800" cy="219652"/>
          </a:xfrm>
        </p:grpSpPr>
        <p:grpSp>
          <p:nvGrpSpPr>
            <p:cNvPr id="1246" name="Google Shape;1246;p58"/>
            <p:cNvGrpSpPr/>
            <p:nvPr/>
          </p:nvGrpSpPr>
          <p:grpSpPr>
            <a:xfrm>
              <a:off x="387777" y="2820780"/>
              <a:ext cx="203019" cy="203019"/>
              <a:chOff x="3860300" y="1135190"/>
              <a:chExt cx="731891" cy="731891"/>
            </a:xfrm>
          </p:grpSpPr>
          <p:sp>
            <p:nvSpPr>
              <p:cNvPr id="1247" name="Google Shape;1247;p58"/>
              <p:cNvSpPr/>
              <p:nvPr/>
            </p:nvSpPr>
            <p:spPr>
              <a:xfrm rot="8100000">
                <a:off x="3967483" y="1242373"/>
                <a:ext cx="517525" cy="517525"/>
              </a:xfrm>
              <a:prstGeom prst="teardrop">
                <a:avLst>
                  <a:gd name="adj" fmla="val 100000"/>
                </a:avLst>
              </a:prstGeom>
              <a:solidFill>
                <a:srgbClr val="F28B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48" name="Google Shape;1248;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49" name="Google Shape;1249;p58"/>
            <p:cNvPicPr preferRelativeResize="0"/>
            <p:nvPr/>
          </p:nvPicPr>
          <p:blipFill rotWithShape="1">
            <a:blip r:embed="rId9">
              <a:alphaModFix/>
            </a:blip>
            <a:srcRect/>
            <a:stretch/>
          </p:blipFill>
          <p:spPr>
            <a:xfrm>
              <a:off x="432173" y="2869375"/>
              <a:ext cx="114226" cy="114226"/>
            </a:xfrm>
            <a:prstGeom prst="rect">
              <a:avLst/>
            </a:prstGeom>
            <a:noFill/>
            <a:ln>
              <a:noFill/>
            </a:ln>
          </p:spPr>
        </p:pic>
        <p:sp>
          <p:nvSpPr>
            <p:cNvPr id="1250" name="Google Shape;1250;p58"/>
            <p:cNvSpPr txBox="1"/>
            <p:nvPr/>
          </p:nvSpPr>
          <p:spPr>
            <a:xfrm>
              <a:off x="585671" y="2824988"/>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Evicertia</a:t>
              </a:r>
              <a:endParaRPr sz="800">
                <a:solidFill>
                  <a:srgbClr val="7F7F7F"/>
                </a:solidFill>
                <a:latin typeface="Open Sans"/>
                <a:ea typeface="Open Sans"/>
                <a:cs typeface="Open Sans"/>
                <a:sym typeface="Open Sans"/>
              </a:endParaRPr>
            </a:p>
          </p:txBody>
        </p:sp>
      </p:grpSp>
      <p:grpSp>
        <p:nvGrpSpPr>
          <p:cNvPr id="1251" name="Google Shape;1251;p58"/>
          <p:cNvGrpSpPr/>
          <p:nvPr/>
        </p:nvGrpSpPr>
        <p:grpSpPr>
          <a:xfrm>
            <a:off x="387777" y="3089055"/>
            <a:ext cx="1322800" cy="215444"/>
            <a:chOff x="387777" y="3089055"/>
            <a:chExt cx="1322800" cy="215444"/>
          </a:xfrm>
        </p:grpSpPr>
        <p:grpSp>
          <p:nvGrpSpPr>
            <p:cNvPr id="1252" name="Google Shape;1252;p58"/>
            <p:cNvGrpSpPr/>
            <p:nvPr/>
          </p:nvGrpSpPr>
          <p:grpSpPr>
            <a:xfrm>
              <a:off x="387777" y="3097491"/>
              <a:ext cx="203019" cy="203019"/>
              <a:chOff x="3860300" y="1135190"/>
              <a:chExt cx="731891" cy="731891"/>
            </a:xfrm>
          </p:grpSpPr>
          <p:sp>
            <p:nvSpPr>
              <p:cNvPr id="1253" name="Google Shape;1253;p58"/>
              <p:cNvSpPr/>
              <p:nvPr/>
            </p:nvSpPr>
            <p:spPr>
              <a:xfrm rot="8100000">
                <a:off x="3967483" y="1242373"/>
                <a:ext cx="517525" cy="517525"/>
              </a:xfrm>
              <a:prstGeom prst="teardrop">
                <a:avLst>
                  <a:gd name="adj" fmla="val 100000"/>
                </a:avLst>
              </a:prstGeom>
              <a:solidFill>
                <a:srgbClr val="00AEEA"/>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54" name="Google Shape;1254;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55" name="Google Shape;1255;p58"/>
            <p:cNvPicPr preferRelativeResize="0"/>
            <p:nvPr/>
          </p:nvPicPr>
          <p:blipFill rotWithShape="1">
            <a:blip r:embed="rId10">
              <a:alphaModFix/>
            </a:blip>
            <a:srcRect/>
            <a:stretch/>
          </p:blipFill>
          <p:spPr>
            <a:xfrm>
              <a:off x="428984" y="3140893"/>
              <a:ext cx="120605" cy="120605"/>
            </a:xfrm>
            <a:prstGeom prst="rect">
              <a:avLst/>
            </a:prstGeom>
            <a:noFill/>
            <a:ln>
              <a:noFill/>
            </a:ln>
          </p:spPr>
        </p:pic>
        <p:sp>
          <p:nvSpPr>
            <p:cNvPr id="1256" name="Google Shape;1256;p58"/>
            <p:cNvSpPr txBox="1"/>
            <p:nvPr/>
          </p:nvSpPr>
          <p:spPr>
            <a:xfrm>
              <a:off x="585671" y="3089055"/>
              <a:ext cx="112490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Open Sans"/>
                  <a:ea typeface="Open Sans"/>
                  <a:cs typeface="Open Sans"/>
                  <a:sym typeface="Open Sans"/>
                </a:rPr>
                <a:t>Netheos</a:t>
              </a:r>
              <a:endParaRPr sz="800">
                <a:solidFill>
                  <a:srgbClr val="7F7F7F"/>
                </a:solidFill>
                <a:latin typeface="Open Sans"/>
                <a:ea typeface="Open Sans"/>
                <a:cs typeface="Open Sans"/>
                <a:sym typeface="Open Sans"/>
              </a:endParaRPr>
            </a:p>
          </p:txBody>
        </p:sp>
      </p:grpSp>
      <p:grpSp>
        <p:nvGrpSpPr>
          <p:cNvPr id="1257" name="Google Shape;1257;p58"/>
          <p:cNvGrpSpPr/>
          <p:nvPr/>
        </p:nvGrpSpPr>
        <p:grpSpPr>
          <a:xfrm>
            <a:off x="10343522" y="2231851"/>
            <a:ext cx="404636" cy="404636"/>
            <a:chOff x="3860300" y="1135190"/>
            <a:chExt cx="731891" cy="731891"/>
          </a:xfrm>
        </p:grpSpPr>
        <p:sp>
          <p:nvSpPr>
            <p:cNvPr id="1258" name="Google Shape;1258;p58"/>
            <p:cNvSpPr/>
            <p:nvPr/>
          </p:nvSpPr>
          <p:spPr>
            <a:xfrm rot="8100000">
              <a:off x="3967483" y="1242373"/>
              <a:ext cx="517525" cy="517525"/>
            </a:xfrm>
            <a:prstGeom prst="teardrop">
              <a:avLst>
                <a:gd name="adj" fmla="val 100000"/>
              </a:avLst>
            </a:prstGeom>
            <a:solidFill>
              <a:srgbClr val="C00000"/>
            </a:solid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rgbClr val="C00000"/>
                </a:solidFill>
                <a:latin typeface="Open Sans"/>
                <a:ea typeface="Open Sans"/>
                <a:cs typeface="Open Sans"/>
                <a:sym typeface="Open Sans"/>
              </a:endParaRPr>
            </a:p>
          </p:txBody>
        </p:sp>
        <p:sp>
          <p:nvSpPr>
            <p:cNvPr id="1259" name="Google Shape;1259;p58"/>
            <p:cNvSpPr/>
            <p:nvPr/>
          </p:nvSpPr>
          <p:spPr>
            <a:xfrm>
              <a:off x="4018537" y="1293201"/>
              <a:ext cx="411788" cy="4117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grpSp>
      <p:pic>
        <p:nvPicPr>
          <p:cNvPr id="1260" name="Google Shape;1260;p58"/>
          <p:cNvPicPr preferRelativeResize="0"/>
          <p:nvPr/>
        </p:nvPicPr>
        <p:blipFill rotWithShape="1">
          <a:blip r:embed="rId8">
            <a:alphaModFix/>
          </a:blip>
          <a:srcRect/>
          <a:stretch/>
        </p:blipFill>
        <p:spPr>
          <a:xfrm>
            <a:off x="10400965" y="2289068"/>
            <a:ext cx="286121" cy="286121"/>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1 Conclusion">
  <p:cSld name="V1 Conclusion">
    <p:spTree>
      <p:nvGrpSpPr>
        <p:cNvPr id="1" name="Shape 1261"/>
        <p:cNvGrpSpPr/>
        <p:nvPr/>
      </p:nvGrpSpPr>
      <p:grpSpPr>
        <a:xfrm>
          <a:off x="0" y="0"/>
          <a:ext cx="0" cy="0"/>
          <a:chOff x="0" y="0"/>
          <a:chExt cx="0" cy="0"/>
        </a:xfrm>
      </p:grpSpPr>
      <p:sp>
        <p:nvSpPr>
          <p:cNvPr id="1262" name="Google Shape;1262;p59"/>
          <p:cNvSpPr txBox="1">
            <a:spLocks noGrp="1"/>
          </p:cNvSpPr>
          <p:nvPr>
            <p:ph type="ctrTitle"/>
          </p:nvPr>
        </p:nvSpPr>
        <p:spPr>
          <a:xfrm>
            <a:off x="2266245" y="3022704"/>
            <a:ext cx="7659511" cy="594449"/>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0">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3" name="Google Shape;1263;p59"/>
          <p:cNvSpPr txBox="1"/>
          <p:nvPr/>
        </p:nvSpPr>
        <p:spPr>
          <a:xfrm>
            <a:off x="3048000" y="6592270"/>
            <a:ext cx="6096000" cy="18288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1264" name="Google Shape;1264;p59"/>
          <p:cNvSpPr txBox="1"/>
          <p:nvPr/>
        </p:nvSpPr>
        <p:spPr>
          <a:xfrm>
            <a:off x="11246152"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pic>
        <p:nvPicPr>
          <p:cNvPr id="1265" name="Google Shape;1265;p59"/>
          <p:cNvPicPr preferRelativeResize="0"/>
          <p:nvPr/>
        </p:nvPicPr>
        <p:blipFill rotWithShape="1">
          <a:blip r:embed="rId2">
            <a:alphaModFix/>
          </a:blip>
          <a:srcRect/>
          <a:stretch/>
        </p:blipFill>
        <p:spPr>
          <a:xfrm>
            <a:off x="5001032" y="0"/>
            <a:ext cx="2114157" cy="2114157"/>
          </a:xfrm>
          <a:prstGeom prst="rect">
            <a:avLst/>
          </a:prstGeom>
          <a:noFill/>
          <a:ln>
            <a:noFill/>
          </a:ln>
        </p:spPr>
      </p:pic>
      <p:sp>
        <p:nvSpPr>
          <p:cNvPr id="1266" name="Google Shape;1266;p59"/>
          <p:cNvSpPr txBox="1">
            <a:spLocks noGrp="1"/>
          </p:cNvSpPr>
          <p:nvPr>
            <p:ph type="body" idx="1"/>
          </p:nvPr>
        </p:nvSpPr>
        <p:spPr>
          <a:xfrm>
            <a:off x="422275" y="3897710"/>
            <a:ext cx="11347451" cy="51646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67"/>
              </a:spcBef>
              <a:spcAft>
                <a:spcPts val="0"/>
              </a:spcAft>
              <a:buSzPts val="2400"/>
              <a:buNone/>
              <a:defRPr sz="2000" b="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2 Conclusion 1">
  <p:cSld name="V2 Conclusion_1">
    <p:spTree>
      <p:nvGrpSpPr>
        <p:cNvPr id="1" name="Shape 1267"/>
        <p:cNvGrpSpPr/>
        <p:nvPr/>
      </p:nvGrpSpPr>
      <p:grpSpPr>
        <a:xfrm>
          <a:off x="0" y="0"/>
          <a:ext cx="0" cy="0"/>
          <a:chOff x="0" y="0"/>
          <a:chExt cx="0" cy="0"/>
        </a:xfrm>
      </p:grpSpPr>
      <p:sp>
        <p:nvSpPr>
          <p:cNvPr id="1268" name="Google Shape;1268;p60"/>
          <p:cNvSpPr/>
          <p:nvPr/>
        </p:nvSpPr>
        <p:spPr>
          <a:xfrm>
            <a:off x="-6275" y="4848400"/>
            <a:ext cx="12198300" cy="200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txBox="1">
            <a:spLocks noGrp="1"/>
          </p:cNvSpPr>
          <p:nvPr>
            <p:ph type="ctrTitle"/>
          </p:nvPr>
        </p:nvSpPr>
        <p:spPr>
          <a:xfrm>
            <a:off x="422270" y="5098254"/>
            <a:ext cx="7659600" cy="594300"/>
          </a:xfrm>
          <a:prstGeom prst="rect">
            <a:avLst/>
          </a:prstGeom>
          <a:noFill/>
          <a:ln>
            <a:noFill/>
          </a:ln>
        </p:spPr>
        <p:txBody>
          <a:bodyPr spcFirstLastPara="1" wrap="square" lIns="34275" tIns="34275" rIns="34275" bIns="34275" anchor="b" anchorCtr="0">
            <a:noAutofit/>
          </a:bodyPr>
          <a:lstStyle>
            <a:lvl1pPr lvl="0" rtl="0">
              <a:spcBef>
                <a:spcPts val="0"/>
              </a:spcBef>
              <a:spcAft>
                <a:spcPts val="0"/>
              </a:spcAft>
              <a:buSzPts val="1200"/>
              <a:buFont typeface="Open Sans SemiBold"/>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0" name="Google Shape;1270;p60"/>
          <p:cNvSpPr txBox="1"/>
          <p:nvPr/>
        </p:nvSpPr>
        <p:spPr>
          <a:xfrm>
            <a:off x="3048000" y="6592270"/>
            <a:ext cx="6096000" cy="183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lt1"/>
              </a:buClr>
              <a:buSzPts val="1050"/>
              <a:buFont typeface="Open Sans"/>
              <a:buNone/>
            </a:pPr>
            <a:r>
              <a:rPr lang="en-US" sz="1050" b="0">
                <a:solidFill>
                  <a:schemeClr val="lt1"/>
                </a:solidFill>
                <a:latin typeface="Open Sans"/>
                <a:ea typeface="Open Sans"/>
                <a:cs typeface="Open Sans"/>
                <a:sym typeface="Open Sans"/>
              </a:rPr>
              <a:t>© Namirial – All rights reserved</a:t>
            </a:r>
            <a:endParaRPr/>
          </a:p>
        </p:txBody>
      </p:sp>
      <p:sp>
        <p:nvSpPr>
          <p:cNvPr id="1271" name="Google Shape;1271;p60"/>
          <p:cNvSpPr txBox="1"/>
          <p:nvPr/>
        </p:nvSpPr>
        <p:spPr>
          <a:xfrm>
            <a:off x="11246152" y="6538912"/>
            <a:ext cx="706200" cy="2412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1272" name="Google Shape;1272;p60"/>
          <p:cNvSpPr txBox="1">
            <a:spLocks noGrp="1"/>
          </p:cNvSpPr>
          <p:nvPr>
            <p:ph type="body" idx="1"/>
          </p:nvPr>
        </p:nvSpPr>
        <p:spPr>
          <a:xfrm>
            <a:off x="422275" y="5739585"/>
            <a:ext cx="11347500" cy="516600"/>
          </a:xfrm>
          <a:prstGeom prst="rect">
            <a:avLst/>
          </a:prstGeom>
          <a:noFill/>
          <a:ln>
            <a:noFill/>
          </a:ln>
        </p:spPr>
        <p:txBody>
          <a:bodyPr spcFirstLastPara="1" wrap="square" lIns="91425" tIns="45700" rIns="91425" bIns="45700" anchor="t" anchorCtr="0">
            <a:normAutofit/>
          </a:bodyPr>
          <a:lstStyle>
            <a:lvl1pPr marL="457200" lvl="0" indent="-228600" rtl="0">
              <a:lnSpc>
                <a:spcPct val="100000"/>
              </a:lnSpc>
              <a:spcBef>
                <a:spcPts val="1067"/>
              </a:spcBef>
              <a:spcAft>
                <a:spcPts val="0"/>
              </a:spcAft>
              <a:buSzPts val="2000"/>
              <a:buNone/>
              <a:defRPr b="0">
                <a:solidFill>
                  <a:schemeClr val="dk1"/>
                </a:solidFill>
                <a:latin typeface="Open Sans"/>
                <a:ea typeface="Open Sans"/>
                <a:cs typeface="Open Sans"/>
                <a:sym typeface="Open Sans"/>
              </a:defRPr>
            </a:lvl1pPr>
            <a:lvl2pPr marL="914400" lvl="1" indent="-342900" rtl="0">
              <a:lnSpc>
                <a:spcPct val="110000"/>
              </a:lnSpc>
              <a:spcBef>
                <a:spcPts val="1067"/>
              </a:spcBef>
              <a:spcAft>
                <a:spcPts val="0"/>
              </a:spcAft>
              <a:buSzPts val="1800"/>
              <a:buChar char="•"/>
              <a:defRPr/>
            </a:lvl2pPr>
            <a:lvl3pPr marL="1371600" lvl="2" indent="-342900" rtl="0">
              <a:lnSpc>
                <a:spcPct val="110000"/>
              </a:lnSpc>
              <a:spcBef>
                <a:spcPts val="1067"/>
              </a:spcBef>
              <a:spcAft>
                <a:spcPts val="0"/>
              </a:spcAft>
              <a:buSzPts val="1800"/>
              <a:buChar char="o"/>
              <a:defRPr/>
            </a:lvl3pPr>
            <a:lvl4pPr marL="1828800" lvl="3" indent="-320039" rtl="0">
              <a:lnSpc>
                <a:spcPct val="110000"/>
              </a:lnSpc>
              <a:spcBef>
                <a:spcPts val="1067"/>
              </a:spcBef>
              <a:spcAft>
                <a:spcPts val="0"/>
              </a:spcAft>
              <a:buSzPts val="1440"/>
              <a:buChar char="o"/>
              <a:defRPr/>
            </a:lvl4pPr>
            <a:lvl5pPr marL="2286000" lvl="4" indent="-297179" rtl="0">
              <a:lnSpc>
                <a:spcPct val="110000"/>
              </a:lnSpc>
              <a:spcBef>
                <a:spcPts val="1067"/>
              </a:spcBef>
              <a:spcAft>
                <a:spcPts val="0"/>
              </a:spcAft>
              <a:buSzPts val="1080"/>
              <a:buChar char="⬥"/>
              <a:defRPr/>
            </a:lvl5pPr>
            <a:lvl6pPr marL="2743200" lvl="5" indent="-228600" rtl="0">
              <a:spcBef>
                <a:spcPts val="360"/>
              </a:spcBef>
              <a:spcAft>
                <a:spcPts val="0"/>
              </a:spcAft>
              <a:buSzPts val="1400"/>
              <a:buNone/>
              <a:defRPr/>
            </a:lvl6pPr>
            <a:lvl7pPr marL="3200400" lvl="6" indent="-228600" rtl="0">
              <a:spcBef>
                <a:spcPts val="360"/>
              </a:spcBef>
              <a:spcAft>
                <a:spcPts val="0"/>
              </a:spcAft>
              <a:buSzPts val="1400"/>
              <a:buNone/>
              <a:defRPr/>
            </a:lvl7pPr>
            <a:lvl8pPr marL="3657600" lvl="7" indent="-228600" rtl="0">
              <a:spcBef>
                <a:spcPts val="360"/>
              </a:spcBef>
              <a:spcAft>
                <a:spcPts val="0"/>
              </a:spcAft>
              <a:buSzPts val="1400"/>
              <a:buNone/>
              <a:defRPr/>
            </a:lvl8pPr>
            <a:lvl9pPr marL="4114800" lvl="8" indent="-228600" rtl="0">
              <a:spcBef>
                <a:spcPts val="360"/>
              </a:spcBef>
              <a:spcAft>
                <a:spcPts val="0"/>
              </a:spcAft>
              <a:buSzPts val="1400"/>
              <a:buNone/>
              <a:defRPr/>
            </a:lvl9pPr>
          </a:lstStyle>
          <a:p>
            <a:endParaRPr/>
          </a:p>
        </p:txBody>
      </p:sp>
      <p:sp>
        <p:nvSpPr>
          <p:cNvPr id="1273" name="Google Shape;1273;p60"/>
          <p:cNvSpPr>
            <a:spLocks noGrp="1"/>
          </p:cNvSpPr>
          <p:nvPr>
            <p:ph type="pic" idx="2"/>
          </p:nvPr>
        </p:nvSpPr>
        <p:spPr>
          <a:xfrm>
            <a:off x="-14100" y="-9400"/>
            <a:ext cx="12198300" cy="4859400"/>
          </a:xfrm>
          <a:prstGeom prst="rect">
            <a:avLst/>
          </a:prstGeom>
          <a:noFill/>
          <a:ln>
            <a:noFill/>
          </a:ln>
        </p:spPr>
      </p:sp>
      <p:pic>
        <p:nvPicPr>
          <p:cNvPr id="1274" name="Google Shape;1274;p60"/>
          <p:cNvPicPr preferRelativeResize="0"/>
          <p:nvPr/>
        </p:nvPicPr>
        <p:blipFill rotWithShape="1">
          <a:blip r:embed="rId2">
            <a:alphaModFix/>
          </a:blip>
          <a:srcRect/>
          <a:stretch/>
        </p:blipFill>
        <p:spPr>
          <a:xfrm>
            <a:off x="9761065" y="6120901"/>
            <a:ext cx="2100263" cy="516600"/>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2 Contact">
  <p:cSld name="V2 Contact">
    <p:spTree>
      <p:nvGrpSpPr>
        <p:cNvPr id="1" name="Shape 437"/>
        <p:cNvGrpSpPr/>
        <p:nvPr/>
      </p:nvGrpSpPr>
      <p:grpSpPr>
        <a:xfrm>
          <a:off x="0" y="0"/>
          <a:ext cx="0" cy="0"/>
          <a:chOff x="0" y="0"/>
          <a:chExt cx="0" cy="0"/>
        </a:xfrm>
      </p:grpSpPr>
      <p:sp>
        <p:nvSpPr>
          <p:cNvPr id="438" name="Google Shape;438;p12"/>
          <p:cNvSpPr/>
          <p:nvPr/>
        </p:nvSpPr>
        <p:spPr>
          <a:xfrm>
            <a:off x="0" y="0"/>
            <a:ext cx="12192000" cy="638493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39" name="Google Shape;439;p12"/>
          <p:cNvSpPr/>
          <p:nvPr/>
        </p:nvSpPr>
        <p:spPr>
          <a:xfrm flipH="1">
            <a:off x="4842883" y="473063"/>
            <a:ext cx="7394622" cy="6025616"/>
          </a:xfrm>
          <a:prstGeom prst="round1Rect">
            <a:avLst>
              <a:gd name="adj" fmla="val 16667"/>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40" name="Google Shape;440;p12"/>
          <p:cNvSpPr txBox="1"/>
          <p:nvPr/>
        </p:nvSpPr>
        <p:spPr>
          <a:xfrm>
            <a:off x="7624387" y="1308938"/>
            <a:ext cx="4296298" cy="48716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i="0">
                <a:solidFill>
                  <a:schemeClr val="dk1"/>
                </a:solidFill>
                <a:latin typeface="Open Sans"/>
                <a:ea typeface="Open Sans"/>
                <a:cs typeface="Open Sans"/>
                <a:sym typeface="Open Sans"/>
              </a:rPr>
              <a:t>Get in contact!</a:t>
            </a:r>
            <a:endParaRPr/>
          </a:p>
        </p:txBody>
      </p:sp>
      <p:sp>
        <p:nvSpPr>
          <p:cNvPr id="441" name="Google Shape;441;p12"/>
          <p:cNvSpPr txBox="1">
            <a:spLocks noGrp="1"/>
          </p:cNvSpPr>
          <p:nvPr>
            <p:ph type="body" idx="1"/>
          </p:nvPr>
        </p:nvSpPr>
        <p:spPr>
          <a:xfrm>
            <a:off x="7804262" y="4260029"/>
            <a:ext cx="3070654" cy="685800"/>
          </a:xfrm>
          <a:prstGeom prst="rect">
            <a:avLst/>
          </a:prstGeom>
          <a:noFill/>
          <a:ln>
            <a:noFill/>
          </a:ln>
        </p:spPr>
        <p:txBody>
          <a:bodyPr spcFirstLastPara="1" wrap="square" lIns="324000" tIns="45700" rIns="72000" bIns="45700" anchor="t" anchorCtr="0">
            <a:normAutofit/>
          </a:bodyPr>
          <a:lstStyle>
            <a:lvl1pPr marL="457200" lvl="0" indent="-228600" algn="l">
              <a:lnSpc>
                <a:spcPct val="110000"/>
              </a:lnSpc>
              <a:spcBef>
                <a:spcPts val="1067"/>
              </a:spcBef>
              <a:spcAft>
                <a:spcPts val="0"/>
              </a:spcAft>
              <a:buSzPts val="1920"/>
              <a:buNone/>
              <a:defRPr>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2" name="Google Shape;442;p12"/>
          <p:cNvSpPr txBox="1">
            <a:spLocks noGrp="1"/>
          </p:cNvSpPr>
          <p:nvPr>
            <p:ph type="body" idx="2"/>
          </p:nvPr>
        </p:nvSpPr>
        <p:spPr>
          <a:xfrm>
            <a:off x="7804262" y="3954359"/>
            <a:ext cx="3070657" cy="289603"/>
          </a:xfrm>
          <a:prstGeom prst="rect">
            <a:avLst/>
          </a:prstGeom>
          <a:noFill/>
          <a:ln>
            <a:noFill/>
          </a:ln>
        </p:spPr>
        <p:txBody>
          <a:bodyPr spcFirstLastPara="1" wrap="square" lIns="0" tIns="45700" rIns="0" bIns="45700" anchor="t" anchorCtr="0">
            <a:normAutofit/>
          </a:bodyPr>
          <a:lstStyle>
            <a:lvl1pPr marL="457200" lvl="0" indent="-228600" algn="l">
              <a:lnSpc>
                <a:spcPct val="110000"/>
              </a:lnSpc>
              <a:spcBef>
                <a:spcPts val="1067"/>
              </a:spcBef>
              <a:spcAft>
                <a:spcPts val="0"/>
              </a:spcAft>
              <a:buSzPts val="1920"/>
              <a:buNone/>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pic>
        <p:nvPicPr>
          <p:cNvPr id="443" name="Google Shape;443;p12"/>
          <p:cNvPicPr preferRelativeResize="0"/>
          <p:nvPr/>
        </p:nvPicPr>
        <p:blipFill rotWithShape="1">
          <a:blip r:embed="rId2">
            <a:alphaModFix/>
          </a:blip>
          <a:srcRect/>
          <a:stretch/>
        </p:blipFill>
        <p:spPr>
          <a:xfrm>
            <a:off x="7804262" y="4299641"/>
            <a:ext cx="222787" cy="222787"/>
          </a:xfrm>
          <a:prstGeom prst="rect">
            <a:avLst/>
          </a:prstGeom>
          <a:noFill/>
          <a:ln>
            <a:noFill/>
          </a:ln>
        </p:spPr>
      </p:pic>
      <p:cxnSp>
        <p:nvCxnSpPr>
          <p:cNvPr id="444" name="Google Shape;444;p12"/>
          <p:cNvCxnSpPr/>
          <p:nvPr/>
        </p:nvCxnSpPr>
        <p:spPr>
          <a:xfrm>
            <a:off x="7804262" y="3894570"/>
            <a:ext cx="605643" cy="0"/>
          </a:xfrm>
          <a:prstGeom prst="straightConnector1">
            <a:avLst/>
          </a:prstGeom>
          <a:noFill/>
          <a:ln w="28575" cap="flat" cmpd="sng">
            <a:solidFill>
              <a:srgbClr val="0F161F"/>
            </a:solidFill>
            <a:prstDash val="solid"/>
            <a:round/>
            <a:headEnd type="none" w="sm" len="sm"/>
            <a:tailEnd type="none" w="sm" len="sm"/>
          </a:ln>
        </p:spPr>
      </p:cxnSp>
      <p:sp>
        <p:nvSpPr>
          <p:cNvPr id="445" name="Google Shape;445;p12"/>
          <p:cNvSpPr txBox="1">
            <a:spLocks noGrp="1"/>
          </p:cNvSpPr>
          <p:nvPr>
            <p:ph type="body" idx="3"/>
          </p:nvPr>
        </p:nvSpPr>
        <p:spPr>
          <a:xfrm>
            <a:off x="7804262" y="2606680"/>
            <a:ext cx="3070656" cy="325162"/>
          </a:xfrm>
          <a:prstGeom prst="rect">
            <a:avLst/>
          </a:prstGeom>
          <a:noFill/>
          <a:ln>
            <a:noFill/>
          </a:ln>
        </p:spPr>
        <p:txBody>
          <a:bodyPr spcFirstLastPara="1" wrap="square" lIns="0" tIns="45700" rIns="0" bIns="45700" anchor="b" anchorCtr="0">
            <a:noAutofit/>
          </a:bodyPr>
          <a:lstStyle>
            <a:lvl1pPr marL="457200" lvl="0" indent="-228600" algn="l">
              <a:lnSpc>
                <a:spcPct val="110000"/>
              </a:lnSpc>
              <a:spcBef>
                <a:spcPts val="1067"/>
              </a:spcBef>
              <a:spcAft>
                <a:spcPts val="0"/>
              </a:spcAft>
              <a:buSzPts val="1920"/>
              <a:buNone/>
              <a:defRPr sz="1600" b="1"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6" name="Google Shape;446;p12"/>
          <p:cNvSpPr txBox="1">
            <a:spLocks noGrp="1"/>
          </p:cNvSpPr>
          <p:nvPr>
            <p:ph type="body" idx="4"/>
          </p:nvPr>
        </p:nvSpPr>
        <p:spPr>
          <a:xfrm>
            <a:off x="7804262" y="2955842"/>
            <a:ext cx="3070656" cy="236448"/>
          </a:xfrm>
          <a:prstGeom prst="rect">
            <a:avLst/>
          </a:prstGeom>
          <a:noFill/>
          <a:ln>
            <a:noFill/>
          </a:ln>
        </p:spPr>
        <p:txBody>
          <a:bodyPr spcFirstLastPara="1" wrap="square" lIns="0" tIns="45700" rIns="0" bIns="45700" anchor="b" anchorCtr="0">
            <a:noAutofit/>
          </a:bodyPr>
          <a:lstStyle>
            <a:lvl1pPr marL="457200" lvl="0" indent="-228600" algn="l">
              <a:lnSpc>
                <a:spcPct val="110000"/>
              </a:lnSpc>
              <a:spcBef>
                <a:spcPts val="1067"/>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47" name="Google Shape;447;p12"/>
          <p:cNvSpPr txBox="1">
            <a:spLocks noGrp="1"/>
          </p:cNvSpPr>
          <p:nvPr>
            <p:ph type="body" idx="5"/>
          </p:nvPr>
        </p:nvSpPr>
        <p:spPr>
          <a:xfrm>
            <a:off x="7804261" y="3306032"/>
            <a:ext cx="3070655" cy="503540"/>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0"/>
              </a:spcBef>
              <a:spcAft>
                <a:spcPts val="0"/>
              </a:spcAft>
              <a:buSzPts val="1680"/>
              <a:buNone/>
              <a:defRPr sz="1400" b="0" i="0">
                <a:solidFill>
                  <a:schemeClr val="dk1"/>
                </a:solidFill>
                <a:latin typeface="Open Sans"/>
                <a:ea typeface="Open Sans"/>
                <a:cs typeface="Open Sans"/>
                <a:sym typeface="Open Sans"/>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pic>
        <p:nvPicPr>
          <p:cNvPr id="448" name="Google Shape;448;p12" descr="Unterhaltung"/>
          <p:cNvPicPr preferRelativeResize="0"/>
          <p:nvPr/>
        </p:nvPicPr>
        <p:blipFill rotWithShape="1">
          <a:blip r:embed="rId3">
            <a:alphaModFix/>
          </a:blip>
          <a:srcRect/>
          <a:stretch/>
        </p:blipFill>
        <p:spPr>
          <a:xfrm>
            <a:off x="162129" y="-293396"/>
            <a:ext cx="4530931" cy="4530931"/>
          </a:xfrm>
          <a:prstGeom prst="rect">
            <a:avLst/>
          </a:prstGeom>
          <a:noFill/>
          <a:ln>
            <a:noFill/>
          </a:ln>
        </p:spPr>
      </p:pic>
      <p:sp>
        <p:nvSpPr>
          <p:cNvPr id="449" name="Google Shape;449;p12"/>
          <p:cNvSpPr>
            <a:spLocks noGrp="1"/>
          </p:cNvSpPr>
          <p:nvPr>
            <p:ph type="pic" idx="6"/>
          </p:nvPr>
        </p:nvSpPr>
        <p:spPr>
          <a:xfrm>
            <a:off x="5648069" y="2198919"/>
            <a:ext cx="1725256" cy="1725256"/>
          </a:xfrm>
          <a:prstGeom prst="ellipse">
            <a:avLst/>
          </a:prstGeom>
          <a:noFill/>
          <a:ln>
            <a:noFill/>
          </a:ln>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animEffect transition="in" filter="fade">
                                      <p:cBhvr>
                                        <p:cTn id="7" dur="500"/>
                                        <p:tgtEl>
                                          <p:spTgt spid="44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5">
                                            <p:txEl>
                                              <p:pRg st="1" end="1"/>
                                            </p:txEl>
                                          </p:spTgt>
                                        </p:tgtEl>
                                        <p:attrNameLst>
                                          <p:attrName>style.visibility</p:attrName>
                                        </p:attrNameLst>
                                      </p:cBhvr>
                                      <p:to>
                                        <p:strVal val="visible"/>
                                      </p:to>
                                    </p:set>
                                    <p:animEffect transition="in" filter="fade">
                                      <p:cBhvr>
                                        <p:cTn id="10" dur="500"/>
                                        <p:tgtEl>
                                          <p:spTgt spid="44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45">
                                            <p:txEl>
                                              <p:pRg st="2" end="2"/>
                                            </p:txEl>
                                          </p:spTgt>
                                        </p:tgtEl>
                                        <p:attrNameLst>
                                          <p:attrName>style.visibility</p:attrName>
                                        </p:attrNameLst>
                                      </p:cBhvr>
                                      <p:to>
                                        <p:strVal val="visible"/>
                                      </p:to>
                                    </p:set>
                                    <p:animEffect transition="in" filter="fade">
                                      <p:cBhvr>
                                        <p:cTn id="13" dur="500"/>
                                        <p:tgtEl>
                                          <p:spTgt spid="44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45">
                                            <p:txEl>
                                              <p:pRg st="3" end="3"/>
                                            </p:txEl>
                                          </p:spTgt>
                                        </p:tgtEl>
                                        <p:attrNameLst>
                                          <p:attrName>style.visibility</p:attrName>
                                        </p:attrNameLst>
                                      </p:cBhvr>
                                      <p:to>
                                        <p:strVal val="visible"/>
                                      </p:to>
                                    </p:set>
                                    <p:animEffect transition="in" filter="fade">
                                      <p:cBhvr>
                                        <p:cTn id="16" dur="500"/>
                                        <p:tgtEl>
                                          <p:spTgt spid="44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45">
                                            <p:txEl>
                                              <p:pRg st="4" end="4"/>
                                            </p:txEl>
                                          </p:spTgt>
                                        </p:tgtEl>
                                        <p:attrNameLst>
                                          <p:attrName>style.visibility</p:attrName>
                                        </p:attrNameLst>
                                      </p:cBhvr>
                                      <p:to>
                                        <p:strVal val="visible"/>
                                      </p:to>
                                    </p:set>
                                    <p:animEffect transition="in" filter="fade">
                                      <p:cBhvr>
                                        <p:cTn id="19" dur="500"/>
                                        <p:tgtEl>
                                          <p:spTgt spid="44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45">
                                            <p:txEl>
                                              <p:pRg st="5" end="5"/>
                                            </p:txEl>
                                          </p:spTgt>
                                        </p:tgtEl>
                                        <p:attrNameLst>
                                          <p:attrName>style.visibility</p:attrName>
                                        </p:attrNameLst>
                                      </p:cBhvr>
                                      <p:to>
                                        <p:strVal val="visible"/>
                                      </p:to>
                                    </p:set>
                                    <p:animEffect transition="in" filter="fade">
                                      <p:cBhvr>
                                        <p:cTn id="22" dur="500"/>
                                        <p:tgtEl>
                                          <p:spTgt spid="44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5">
                                            <p:txEl>
                                              <p:pRg st="6" end="6"/>
                                            </p:txEl>
                                          </p:spTgt>
                                        </p:tgtEl>
                                        <p:attrNameLst>
                                          <p:attrName>style.visibility</p:attrName>
                                        </p:attrNameLst>
                                      </p:cBhvr>
                                      <p:to>
                                        <p:strVal val="visible"/>
                                      </p:to>
                                    </p:set>
                                    <p:animEffect transition="in" filter="fade">
                                      <p:cBhvr>
                                        <p:cTn id="25" dur="500"/>
                                        <p:tgtEl>
                                          <p:spTgt spid="44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45">
                                            <p:txEl>
                                              <p:pRg st="7" end="7"/>
                                            </p:txEl>
                                          </p:spTgt>
                                        </p:tgtEl>
                                        <p:attrNameLst>
                                          <p:attrName>style.visibility</p:attrName>
                                        </p:attrNameLst>
                                      </p:cBhvr>
                                      <p:to>
                                        <p:strVal val="visible"/>
                                      </p:to>
                                    </p:set>
                                    <p:animEffect transition="in" filter="fade">
                                      <p:cBhvr>
                                        <p:cTn id="28" dur="500"/>
                                        <p:tgtEl>
                                          <p:spTgt spid="44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45">
                                            <p:txEl>
                                              <p:pRg st="8" end="8"/>
                                            </p:txEl>
                                          </p:spTgt>
                                        </p:tgtEl>
                                        <p:attrNameLst>
                                          <p:attrName>style.visibility</p:attrName>
                                        </p:attrNameLst>
                                      </p:cBhvr>
                                      <p:to>
                                        <p:strVal val="visible"/>
                                      </p:to>
                                    </p:set>
                                    <p:animEffect transition="in" filter="fade">
                                      <p:cBhvr>
                                        <p:cTn id="31" dur="500"/>
                                        <p:tgtEl>
                                          <p:spTgt spid="44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46">
                                            <p:txEl>
                                              <p:pRg st="0" end="0"/>
                                            </p:txEl>
                                          </p:spTgt>
                                        </p:tgtEl>
                                        <p:attrNameLst>
                                          <p:attrName>style.visibility</p:attrName>
                                        </p:attrNameLst>
                                      </p:cBhvr>
                                      <p:to>
                                        <p:strVal val="visible"/>
                                      </p:to>
                                    </p:set>
                                    <p:animEffect transition="in" filter="fade">
                                      <p:cBhvr>
                                        <p:cTn id="34" dur="500"/>
                                        <p:tgtEl>
                                          <p:spTgt spid="44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46">
                                            <p:txEl>
                                              <p:pRg st="1" end="1"/>
                                            </p:txEl>
                                          </p:spTgt>
                                        </p:tgtEl>
                                        <p:attrNameLst>
                                          <p:attrName>style.visibility</p:attrName>
                                        </p:attrNameLst>
                                      </p:cBhvr>
                                      <p:to>
                                        <p:strVal val="visible"/>
                                      </p:to>
                                    </p:set>
                                    <p:animEffect transition="in" filter="fade">
                                      <p:cBhvr>
                                        <p:cTn id="37" dur="500"/>
                                        <p:tgtEl>
                                          <p:spTgt spid="44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46">
                                            <p:txEl>
                                              <p:pRg st="2" end="2"/>
                                            </p:txEl>
                                          </p:spTgt>
                                        </p:tgtEl>
                                        <p:attrNameLst>
                                          <p:attrName>style.visibility</p:attrName>
                                        </p:attrNameLst>
                                      </p:cBhvr>
                                      <p:to>
                                        <p:strVal val="visible"/>
                                      </p:to>
                                    </p:set>
                                    <p:animEffect transition="in" filter="fade">
                                      <p:cBhvr>
                                        <p:cTn id="40" dur="500"/>
                                        <p:tgtEl>
                                          <p:spTgt spid="44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46">
                                            <p:txEl>
                                              <p:pRg st="3" end="3"/>
                                            </p:txEl>
                                          </p:spTgt>
                                        </p:tgtEl>
                                        <p:attrNameLst>
                                          <p:attrName>style.visibility</p:attrName>
                                        </p:attrNameLst>
                                      </p:cBhvr>
                                      <p:to>
                                        <p:strVal val="visible"/>
                                      </p:to>
                                    </p:set>
                                    <p:animEffect transition="in" filter="fade">
                                      <p:cBhvr>
                                        <p:cTn id="43" dur="500"/>
                                        <p:tgtEl>
                                          <p:spTgt spid="44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46">
                                            <p:txEl>
                                              <p:pRg st="4" end="4"/>
                                            </p:txEl>
                                          </p:spTgt>
                                        </p:tgtEl>
                                        <p:attrNameLst>
                                          <p:attrName>style.visibility</p:attrName>
                                        </p:attrNameLst>
                                      </p:cBhvr>
                                      <p:to>
                                        <p:strVal val="visible"/>
                                      </p:to>
                                    </p:set>
                                    <p:animEffect transition="in" filter="fade">
                                      <p:cBhvr>
                                        <p:cTn id="46" dur="500"/>
                                        <p:tgtEl>
                                          <p:spTgt spid="446">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46">
                                            <p:txEl>
                                              <p:pRg st="5" end="5"/>
                                            </p:txEl>
                                          </p:spTgt>
                                        </p:tgtEl>
                                        <p:attrNameLst>
                                          <p:attrName>style.visibility</p:attrName>
                                        </p:attrNameLst>
                                      </p:cBhvr>
                                      <p:to>
                                        <p:strVal val="visible"/>
                                      </p:to>
                                    </p:set>
                                    <p:animEffect transition="in" filter="fade">
                                      <p:cBhvr>
                                        <p:cTn id="49" dur="500"/>
                                        <p:tgtEl>
                                          <p:spTgt spid="446">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46">
                                            <p:txEl>
                                              <p:pRg st="6" end="6"/>
                                            </p:txEl>
                                          </p:spTgt>
                                        </p:tgtEl>
                                        <p:attrNameLst>
                                          <p:attrName>style.visibility</p:attrName>
                                        </p:attrNameLst>
                                      </p:cBhvr>
                                      <p:to>
                                        <p:strVal val="visible"/>
                                      </p:to>
                                    </p:set>
                                    <p:animEffect transition="in" filter="fade">
                                      <p:cBhvr>
                                        <p:cTn id="52" dur="500"/>
                                        <p:tgtEl>
                                          <p:spTgt spid="446">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46">
                                            <p:txEl>
                                              <p:pRg st="7" end="7"/>
                                            </p:txEl>
                                          </p:spTgt>
                                        </p:tgtEl>
                                        <p:attrNameLst>
                                          <p:attrName>style.visibility</p:attrName>
                                        </p:attrNameLst>
                                      </p:cBhvr>
                                      <p:to>
                                        <p:strVal val="visible"/>
                                      </p:to>
                                    </p:set>
                                    <p:animEffect transition="in" filter="fade">
                                      <p:cBhvr>
                                        <p:cTn id="55" dur="500"/>
                                        <p:tgtEl>
                                          <p:spTgt spid="446">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46">
                                            <p:txEl>
                                              <p:pRg st="8" end="8"/>
                                            </p:txEl>
                                          </p:spTgt>
                                        </p:tgtEl>
                                        <p:attrNameLst>
                                          <p:attrName>style.visibility</p:attrName>
                                        </p:attrNameLst>
                                      </p:cBhvr>
                                      <p:to>
                                        <p:strVal val="visible"/>
                                      </p:to>
                                    </p:set>
                                    <p:animEffect transition="in" filter="fade">
                                      <p:cBhvr>
                                        <p:cTn id="58" dur="500"/>
                                        <p:tgtEl>
                                          <p:spTgt spid="446">
                                            <p:txEl>
                                              <p:pRg st="8" end="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47">
                                            <p:txEl>
                                              <p:pRg st="0" end="0"/>
                                            </p:txEl>
                                          </p:spTgt>
                                        </p:tgtEl>
                                        <p:attrNameLst>
                                          <p:attrName>style.visibility</p:attrName>
                                        </p:attrNameLst>
                                      </p:cBhvr>
                                      <p:to>
                                        <p:strVal val="visible"/>
                                      </p:to>
                                    </p:set>
                                    <p:animEffect transition="in" filter="fade">
                                      <p:cBhvr>
                                        <p:cTn id="61" dur="500"/>
                                        <p:tgtEl>
                                          <p:spTgt spid="447">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47">
                                            <p:txEl>
                                              <p:pRg st="1" end="1"/>
                                            </p:txEl>
                                          </p:spTgt>
                                        </p:tgtEl>
                                        <p:attrNameLst>
                                          <p:attrName>style.visibility</p:attrName>
                                        </p:attrNameLst>
                                      </p:cBhvr>
                                      <p:to>
                                        <p:strVal val="visible"/>
                                      </p:to>
                                    </p:set>
                                    <p:animEffect transition="in" filter="fade">
                                      <p:cBhvr>
                                        <p:cTn id="64" dur="500"/>
                                        <p:tgtEl>
                                          <p:spTgt spid="447">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47">
                                            <p:txEl>
                                              <p:pRg st="2" end="2"/>
                                            </p:txEl>
                                          </p:spTgt>
                                        </p:tgtEl>
                                        <p:attrNameLst>
                                          <p:attrName>style.visibility</p:attrName>
                                        </p:attrNameLst>
                                      </p:cBhvr>
                                      <p:to>
                                        <p:strVal val="visible"/>
                                      </p:to>
                                    </p:set>
                                    <p:animEffect transition="in" filter="fade">
                                      <p:cBhvr>
                                        <p:cTn id="67" dur="500"/>
                                        <p:tgtEl>
                                          <p:spTgt spid="447">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47">
                                            <p:txEl>
                                              <p:pRg st="3" end="3"/>
                                            </p:txEl>
                                          </p:spTgt>
                                        </p:tgtEl>
                                        <p:attrNameLst>
                                          <p:attrName>style.visibility</p:attrName>
                                        </p:attrNameLst>
                                      </p:cBhvr>
                                      <p:to>
                                        <p:strVal val="visible"/>
                                      </p:to>
                                    </p:set>
                                    <p:animEffect transition="in" filter="fade">
                                      <p:cBhvr>
                                        <p:cTn id="70" dur="500"/>
                                        <p:tgtEl>
                                          <p:spTgt spid="447">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47">
                                            <p:txEl>
                                              <p:pRg st="4" end="4"/>
                                            </p:txEl>
                                          </p:spTgt>
                                        </p:tgtEl>
                                        <p:attrNameLst>
                                          <p:attrName>style.visibility</p:attrName>
                                        </p:attrNameLst>
                                      </p:cBhvr>
                                      <p:to>
                                        <p:strVal val="visible"/>
                                      </p:to>
                                    </p:set>
                                    <p:animEffect transition="in" filter="fade">
                                      <p:cBhvr>
                                        <p:cTn id="73" dur="500"/>
                                        <p:tgtEl>
                                          <p:spTgt spid="447">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47">
                                            <p:txEl>
                                              <p:pRg st="5" end="5"/>
                                            </p:txEl>
                                          </p:spTgt>
                                        </p:tgtEl>
                                        <p:attrNameLst>
                                          <p:attrName>style.visibility</p:attrName>
                                        </p:attrNameLst>
                                      </p:cBhvr>
                                      <p:to>
                                        <p:strVal val="visible"/>
                                      </p:to>
                                    </p:set>
                                    <p:animEffect transition="in" filter="fade">
                                      <p:cBhvr>
                                        <p:cTn id="76" dur="500"/>
                                        <p:tgtEl>
                                          <p:spTgt spid="447">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47">
                                            <p:txEl>
                                              <p:pRg st="6" end="6"/>
                                            </p:txEl>
                                          </p:spTgt>
                                        </p:tgtEl>
                                        <p:attrNameLst>
                                          <p:attrName>style.visibility</p:attrName>
                                        </p:attrNameLst>
                                      </p:cBhvr>
                                      <p:to>
                                        <p:strVal val="visible"/>
                                      </p:to>
                                    </p:set>
                                    <p:animEffect transition="in" filter="fade">
                                      <p:cBhvr>
                                        <p:cTn id="79" dur="500"/>
                                        <p:tgtEl>
                                          <p:spTgt spid="447">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47">
                                            <p:txEl>
                                              <p:pRg st="7" end="7"/>
                                            </p:txEl>
                                          </p:spTgt>
                                        </p:tgtEl>
                                        <p:attrNameLst>
                                          <p:attrName>style.visibility</p:attrName>
                                        </p:attrNameLst>
                                      </p:cBhvr>
                                      <p:to>
                                        <p:strVal val="visible"/>
                                      </p:to>
                                    </p:set>
                                    <p:animEffect transition="in" filter="fade">
                                      <p:cBhvr>
                                        <p:cTn id="82" dur="500"/>
                                        <p:tgtEl>
                                          <p:spTgt spid="447">
                                            <p:txEl>
                                              <p:pRg st="7" end="7"/>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447">
                                            <p:txEl>
                                              <p:pRg st="8" end="8"/>
                                            </p:txEl>
                                          </p:spTgt>
                                        </p:tgtEl>
                                        <p:attrNameLst>
                                          <p:attrName>style.visibility</p:attrName>
                                        </p:attrNameLst>
                                      </p:cBhvr>
                                      <p:to>
                                        <p:strVal val="visible"/>
                                      </p:to>
                                    </p:set>
                                    <p:animEffect transition="in" filter="fade">
                                      <p:cBhvr>
                                        <p:cTn id="85" dur="500"/>
                                        <p:tgtEl>
                                          <p:spTgt spid="4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2 Headline Green">
  <p:cSld name="V2 Headline Green">
    <p:spTree>
      <p:nvGrpSpPr>
        <p:cNvPr id="1" name="Shape 455"/>
        <p:cNvGrpSpPr/>
        <p:nvPr/>
      </p:nvGrpSpPr>
      <p:grpSpPr>
        <a:xfrm>
          <a:off x="0" y="0"/>
          <a:ext cx="0" cy="0"/>
          <a:chOff x="0" y="0"/>
          <a:chExt cx="0" cy="0"/>
        </a:xfrm>
      </p:grpSpPr>
      <p:sp>
        <p:nvSpPr>
          <p:cNvPr id="456" name="Google Shape;456;p15"/>
          <p:cNvSpPr/>
          <p:nvPr/>
        </p:nvSpPr>
        <p:spPr>
          <a:xfrm>
            <a:off x="0" y="-1"/>
            <a:ext cx="12192000" cy="4310333"/>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57" name="Google Shape;457;p15"/>
          <p:cNvSpPr txBox="1">
            <a:spLocks noGrp="1"/>
          </p:cNvSpPr>
          <p:nvPr>
            <p:ph type="ctrTitle"/>
          </p:nvPr>
        </p:nvSpPr>
        <p:spPr>
          <a:xfrm>
            <a:off x="2266244" y="2834552"/>
            <a:ext cx="7659511" cy="536610"/>
          </a:xfrm>
          <a:prstGeom prst="rect">
            <a:avLst/>
          </a:prstGeom>
          <a:noFill/>
          <a:ln>
            <a:noFill/>
          </a:ln>
        </p:spPr>
        <p:txBody>
          <a:bodyPr spcFirstLastPara="1" wrap="square" lIns="34275" tIns="34275" rIns="34275"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2 Headline + Subtext">
  <p:cSld name="V2 Headline + Subtext">
    <p:spTree>
      <p:nvGrpSpPr>
        <p:cNvPr id="1" name="Shape 458"/>
        <p:cNvGrpSpPr/>
        <p:nvPr/>
      </p:nvGrpSpPr>
      <p:grpSpPr>
        <a:xfrm>
          <a:off x="0" y="0"/>
          <a:ext cx="0" cy="0"/>
          <a:chOff x="0" y="0"/>
          <a:chExt cx="0" cy="0"/>
        </a:xfrm>
      </p:grpSpPr>
      <p:sp>
        <p:nvSpPr>
          <p:cNvPr id="459" name="Google Shape;459;p16"/>
          <p:cNvSpPr txBox="1">
            <a:spLocks noGrp="1"/>
          </p:cNvSpPr>
          <p:nvPr>
            <p:ph type="ctrTitle"/>
          </p:nvPr>
        </p:nvSpPr>
        <p:spPr>
          <a:xfrm>
            <a:off x="1" y="2150470"/>
            <a:ext cx="12266022" cy="536610"/>
          </a:xfrm>
          <a:prstGeom prst="rect">
            <a:avLst/>
          </a:prstGeom>
          <a:noFill/>
          <a:ln>
            <a:noFill/>
          </a:ln>
        </p:spPr>
        <p:txBody>
          <a:bodyPr spcFirstLastPara="1" wrap="square" lIns="0" tIns="34275" rIns="0" bIns="34275" anchor="b" anchorCtr="0">
            <a:noAutofit/>
          </a:bodyPr>
          <a:lstStyle>
            <a:lvl1pPr lvl="0" algn="ctr">
              <a:spcBef>
                <a:spcPts val="0"/>
              </a:spcBef>
              <a:spcAft>
                <a:spcPts val="0"/>
              </a:spcAft>
              <a:buSzPts val="1400"/>
              <a:buNone/>
              <a:defRPr sz="3000" b="1">
                <a:solidFill>
                  <a:schemeClr val="dk1"/>
                </a:solidFill>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0" name="Google Shape;460;p16"/>
          <p:cNvSpPr txBox="1">
            <a:spLocks noGrp="1"/>
          </p:cNvSpPr>
          <p:nvPr>
            <p:ph type="body" idx="1"/>
          </p:nvPr>
        </p:nvSpPr>
        <p:spPr>
          <a:xfrm>
            <a:off x="3410094" y="2850423"/>
            <a:ext cx="5207954" cy="2640995"/>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67"/>
              </a:spcBef>
              <a:spcAft>
                <a:spcPts val="0"/>
              </a:spcAft>
              <a:buSzPts val="1920"/>
              <a:buNone/>
              <a:defRPr sz="1600" b="0">
                <a:solidFill>
                  <a:schemeClr val="accent1"/>
                </a:solidFill>
                <a:latin typeface="Open Sans SemiBold"/>
                <a:ea typeface="Open Sans SemiBold"/>
                <a:cs typeface="Open Sans SemiBold"/>
                <a:sym typeface="Open Sans SemiBold"/>
              </a:defRPr>
            </a:lvl1pPr>
            <a:lvl2pPr marL="914400" lvl="1" indent="-342900" algn="l">
              <a:lnSpc>
                <a:spcPct val="110000"/>
              </a:lnSpc>
              <a:spcBef>
                <a:spcPts val="1067"/>
              </a:spcBef>
              <a:spcAft>
                <a:spcPts val="0"/>
              </a:spcAft>
              <a:buSzPts val="1800"/>
              <a:buChar char="•"/>
              <a:defRPr/>
            </a:lvl2pPr>
            <a:lvl3pPr marL="1371600" lvl="2" indent="-342900" algn="l">
              <a:lnSpc>
                <a:spcPct val="110000"/>
              </a:lnSpc>
              <a:spcBef>
                <a:spcPts val="1067"/>
              </a:spcBef>
              <a:spcAft>
                <a:spcPts val="0"/>
              </a:spcAft>
              <a:buSzPts val="1800"/>
              <a:buChar char="o"/>
              <a:defRPr/>
            </a:lvl3pPr>
            <a:lvl4pPr marL="1828800" lvl="3" indent="-320039" algn="l">
              <a:lnSpc>
                <a:spcPct val="110000"/>
              </a:lnSpc>
              <a:spcBef>
                <a:spcPts val="1067"/>
              </a:spcBef>
              <a:spcAft>
                <a:spcPts val="0"/>
              </a:spcAft>
              <a:buSzPts val="1440"/>
              <a:buChar char="o"/>
              <a:defRPr/>
            </a:lvl4pPr>
            <a:lvl5pPr marL="2286000" lvl="4" indent="-297179" algn="l">
              <a:lnSpc>
                <a:spcPct val="110000"/>
              </a:lnSpc>
              <a:spcBef>
                <a:spcPts val="1067"/>
              </a:spcBef>
              <a:spcAft>
                <a:spcPts val="0"/>
              </a:spcAft>
              <a:buSzPts val="1080"/>
              <a:buChar char="⬥"/>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2 Heading and Body">
  <p:cSld name="V2 Heading and Body">
    <p:spTree>
      <p:nvGrpSpPr>
        <p:cNvPr id="1" name="Shape 461"/>
        <p:cNvGrpSpPr/>
        <p:nvPr/>
      </p:nvGrpSpPr>
      <p:grpSpPr>
        <a:xfrm>
          <a:off x="0" y="0"/>
          <a:ext cx="0" cy="0"/>
          <a:chOff x="0" y="0"/>
          <a:chExt cx="0" cy="0"/>
        </a:xfrm>
      </p:grpSpPr>
      <p:sp>
        <p:nvSpPr>
          <p:cNvPr id="462" name="Google Shape;462;p17"/>
          <p:cNvSpPr txBox="1">
            <a:spLocks noGrp="1"/>
          </p:cNvSpPr>
          <p:nvPr>
            <p:ph type="body" idx="1"/>
          </p:nvPr>
        </p:nvSpPr>
        <p:spPr>
          <a:xfrm>
            <a:off x="456282" y="1146251"/>
            <a:ext cx="10515600" cy="4739840"/>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63" name="Google Shape;463;p17"/>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2 Content and Picture 2">
  <p:cSld name="V2 Content and Picture 2">
    <p:spTree>
      <p:nvGrpSpPr>
        <p:cNvPr id="1" name="Shape 464"/>
        <p:cNvGrpSpPr/>
        <p:nvPr/>
      </p:nvGrpSpPr>
      <p:grpSpPr>
        <a:xfrm>
          <a:off x="0" y="0"/>
          <a:ext cx="0" cy="0"/>
          <a:chOff x="0" y="0"/>
          <a:chExt cx="0" cy="0"/>
        </a:xfrm>
      </p:grpSpPr>
      <p:pic>
        <p:nvPicPr>
          <p:cNvPr id="465" name="Google Shape;465;p18"/>
          <p:cNvPicPr preferRelativeResize="0"/>
          <p:nvPr/>
        </p:nvPicPr>
        <p:blipFill rotWithShape="1">
          <a:blip r:embed="rId2">
            <a:alphaModFix/>
          </a:blip>
          <a:srcRect t="14443" r="-560" b="13857"/>
          <a:stretch/>
        </p:blipFill>
        <p:spPr>
          <a:xfrm>
            <a:off x="8953500" y="1177221"/>
            <a:ext cx="2638426" cy="1646058"/>
          </a:xfrm>
          <a:prstGeom prst="rect">
            <a:avLst/>
          </a:prstGeom>
          <a:noFill/>
          <a:ln>
            <a:noFill/>
          </a:ln>
        </p:spPr>
      </p:pic>
      <p:sp>
        <p:nvSpPr>
          <p:cNvPr id="466" name="Google Shape;466;p18"/>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67" name="Google Shape;467;p18"/>
          <p:cNvSpPr>
            <a:spLocks noGrp="1"/>
          </p:cNvSpPr>
          <p:nvPr>
            <p:ph type="pic" idx="2"/>
          </p:nvPr>
        </p:nvSpPr>
        <p:spPr>
          <a:xfrm>
            <a:off x="6762750" y="2185897"/>
            <a:ext cx="4181475" cy="3494882"/>
          </a:xfrm>
          <a:prstGeom prst="rect">
            <a:avLst/>
          </a:prstGeom>
          <a:noFill/>
          <a:ln>
            <a:noFill/>
          </a:ln>
        </p:spPr>
      </p:sp>
      <p:sp>
        <p:nvSpPr>
          <p:cNvPr id="468" name="Google Shape;468;p18"/>
          <p:cNvSpPr txBox="1">
            <a:spLocks noGrp="1"/>
          </p:cNvSpPr>
          <p:nvPr>
            <p:ph type="body" idx="1"/>
          </p:nvPr>
        </p:nvSpPr>
        <p:spPr>
          <a:xfrm>
            <a:off x="456282" y="1146250"/>
            <a:ext cx="5687458" cy="4897991"/>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69" name="Google Shape;469;p18"/>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1 Content and Picture 3">
  <p:cSld name="V1 Content and Picture 3">
    <p:spTree>
      <p:nvGrpSpPr>
        <p:cNvPr id="1" name="Shape 470"/>
        <p:cNvGrpSpPr/>
        <p:nvPr/>
      </p:nvGrpSpPr>
      <p:grpSpPr>
        <a:xfrm>
          <a:off x="0" y="0"/>
          <a:ext cx="0" cy="0"/>
          <a:chOff x="0" y="0"/>
          <a:chExt cx="0" cy="0"/>
        </a:xfrm>
      </p:grpSpPr>
      <p:sp>
        <p:nvSpPr>
          <p:cNvPr id="471" name="Google Shape;471;p19"/>
          <p:cNvSpPr/>
          <p:nvPr/>
        </p:nvSpPr>
        <p:spPr>
          <a:xfrm>
            <a:off x="9539288" y="0"/>
            <a:ext cx="2652712" cy="685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pic>
        <p:nvPicPr>
          <p:cNvPr id="472" name="Google Shape;472;p19"/>
          <p:cNvPicPr preferRelativeResize="0"/>
          <p:nvPr/>
        </p:nvPicPr>
        <p:blipFill rotWithShape="1">
          <a:blip r:embed="rId2">
            <a:alphaModFix/>
          </a:blip>
          <a:srcRect t="14443" r="21765" b="13857"/>
          <a:stretch/>
        </p:blipFill>
        <p:spPr>
          <a:xfrm>
            <a:off x="7796213" y="4344284"/>
            <a:ext cx="2052638" cy="1646058"/>
          </a:xfrm>
          <a:prstGeom prst="rect">
            <a:avLst/>
          </a:prstGeom>
          <a:noFill/>
          <a:ln>
            <a:noFill/>
          </a:ln>
        </p:spPr>
      </p:pic>
      <p:sp>
        <p:nvSpPr>
          <p:cNvPr id="473" name="Google Shape;473;p19"/>
          <p:cNvSpPr/>
          <p:nvPr/>
        </p:nvSpPr>
        <p:spPr>
          <a:xfrm>
            <a:off x="7310438" y="1335088"/>
            <a:ext cx="3824287" cy="223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474" name="Google Shape;474;p19"/>
          <p:cNvSpPr>
            <a:spLocks noGrp="1"/>
          </p:cNvSpPr>
          <p:nvPr>
            <p:ph type="pic" idx="2"/>
          </p:nvPr>
        </p:nvSpPr>
        <p:spPr>
          <a:xfrm>
            <a:off x="6657976" y="1146252"/>
            <a:ext cx="4150438" cy="3020936"/>
          </a:xfrm>
          <a:prstGeom prst="rect">
            <a:avLst/>
          </a:prstGeom>
          <a:noFill/>
          <a:ln>
            <a:noFill/>
          </a:ln>
        </p:spPr>
      </p:sp>
      <p:sp>
        <p:nvSpPr>
          <p:cNvPr id="475" name="Google Shape;475;p19"/>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a:solidFill>
                  <a:schemeClr val="lt1"/>
                </a:solidFill>
                <a:latin typeface="Open Sans"/>
                <a:ea typeface="Open Sans"/>
                <a:cs typeface="Open Sans"/>
                <a:sym typeface="Open Sans"/>
              </a:rPr>
              <a:t>‹N›</a:t>
            </a:fld>
            <a:endParaRPr sz="1200" b="0">
              <a:solidFill>
                <a:schemeClr val="lt1"/>
              </a:solidFill>
              <a:latin typeface="Open Sans"/>
              <a:ea typeface="Open Sans"/>
              <a:cs typeface="Open Sans"/>
              <a:sym typeface="Open Sans"/>
            </a:endParaRPr>
          </a:p>
        </p:txBody>
      </p:sp>
      <p:sp>
        <p:nvSpPr>
          <p:cNvPr id="476" name="Google Shape;476;p19"/>
          <p:cNvSpPr txBox="1">
            <a:spLocks noGrp="1"/>
          </p:cNvSpPr>
          <p:nvPr>
            <p:ph type="body" idx="1"/>
          </p:nvPr>
        </p:nvSpPr>
        <p:spPr>
          <a:xfrm>
            <a:off x="456282" y="1146251"/>
            <a:ext cx="5764576" cy="4351338"/>
          </a:xfrm>
          <a:prstGeom prst="rect">
            <a:avLst/>
          </a:prstGeom>
          <a:noFill/>
          <a:ln>
            <a:noFill/>
          </a:ln>
        </p:spPr>
        <p:txBody>
          <a:bodyPr spcFirstLastPara="1" wrap="square" lIns="91425" tIns="45700" rIns="91425" bIns="45700" anchor="t" anchorCtr="0">
            <a:normAutofit/>
          </a:bodyPr>
          <a:lstStyle>
            <a:lvl1pPr marL="457200" lvl="0" indent="-350520" algn="l">
              <a:lnSpc>
                <a:spcPct val="110000"/>
              </a:lnSpc>
              <a:spcBef>
                <a:spcPts val="1067"/>
              </a:spcBef>
              <a:spcAft>
                <a:spcPts val="0"/>
              </a:spcAft>
              <a:buSzPts val="1920"/>
              <a:buChar char="•"/>
              <a:defRPr sz="1600"/>
            </a:lvl1pPr>
            <a:lvl2pPr marL="914400" lvl="1" indent="-330200" algn="l">
              <a:lnSpc>
                <a:spcPct val="110000"/>
              </a:lnSpc>
              <a:spcBef>
                <a:spcPts val="1067"/>
              </a:spcBef>
              <a:spcAft>
                <a:spcPts val="0"/>
              </a:spcAft>
              <a:buSzPts val="1600"/>
              <a:buChar char="•"/>
              <a:defRPr sz="1600"/>
            </a:lvl2pPr>
            <a:lvl3pPr marL="1371600" lvl="2" indent="-330200" algn="l">
              <a:lnSpc>
                <a:spcPct val="110000"/>
              </a:lnSpc>
              <a:spcBef>
                <a:spcPts val="1067"/>
              </a:spcBef>
              <a:spcAft>
                <a:spcPts val="0"/>
              </a:spcAft>
              <a:buSzPts val="1600"/>
              <a:buChar char="o"/>
              <a:defRPr sz="1600"/>
            </a:lvl3pPr>
            <a:lvl4pPr marL="1828800" lvl="3" indent="-309880" algn="l">
              <a:lnSpc>
                <a:spcPct val="110000"/>
              </a:lnSpc>
              <a:spcBef>
                <a:spcPts val="1067"/>
              </a:spcBef>
              <a:spcAft>
                <a:spcPts val="0"/>
              </a:spcAft>
              <a:buSzPts val="1280"/>
              <a:buChar char="o"/>
              <a:defRPr sz="1600"/>
            </a:lvl4pPr>
            <a:lvl5pPr marL="2286000" lvl="4" indent="-289560" algn="l">
              <a:lnSpc>
                <a:spcPct val="110000"/>
              </a:lnSpc>
              <a:spcBef>
                <a:spcPts val="1067"/>
              </a:spcBef>
              <a:spcAft>
                <a:spcPts val="0"/>
              </a:spcAft>
              <a:buSzPts val="960"/>
              <a:buChar char="⬥"/>
              <a:defRPr sz="1600"/>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477" name="Google Shape;477;p19"/>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atin typeface="Open Sans SemiBold"/>
                <a:ea typeface="Open Sans SemiBold"/>
                <a:cs typeface="Open Sans SemiBold"/>
                <a:sym typeface="Open Sans SemiBol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2800" b="0" i="0" u="none" strike="noStrike" cap="none">
                <a:solidFill>
                  <a:schemeClr val="dk1"/>
                </a:solidFill>
                <a:latin typeface="Open Sans SemiBold"/>
                <a:ea typeface="Open Sans SemiBold"/>
                <a:cs typeface="Open Sans SemiBold"/>
                <a:sym typeface="Open Sans SemiBold"/>
              </a:defRPr>
            </a:lvl1pPr>
            <a:lvl2pPr marR="0" lvl="1" algn="l" rtl="0">
              <a:spcBef>
                <a:spcPts val="0"/>
              </a:spcBef>
              <a:spcAft>
                <a:spcPts val="0"/>
              </a:spcAft>
              <a:buSzPts val="1400"/>
              <a:buNone/>
              <a:defRPr sz="24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lt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110000"/>
              </a:lnSpc>
              <a:spcBef>
                <a:spcPts val="1067"/>
              </a:spcBef>
              <a:spcAft>
                <a:spcPts val="0"/>
              </a:spcAft>
              <a:buClr>
                <a:schemeClr val="dk1"/>
              </a:buClr>
              <a:buSzPts val="1920"/>
              <a:buFont typeface="Arial"/>
              <a:buChar char="•"/>
              <a:defRPr sz="1600" b="0" i="0" u="none" strike="noStrike" cap="none">
                <a:solidFill>
                  <a:schemeClr val="dk1"/>
                </a:solidFill>
                <a:latin typeface="Open Sans"/>
                <a:ea typeface="Open Sans"/>
                <a:cs typeface="Open Sans"/>
                <a:sym typeface="Open Sans"/>
              </a:defRPr>
            </a:lvl1pPr>
            <a:lvl2pPr marL="914400" marR="0" lvl="1" indent="-330200" algn="l" rtl="0">
              <a:lnSpc>
                <a:spcPct val="110000"/>
              </a:lnSpc>
              <a:spcBef>
                <a:spcPts val="1067"/>
              </a:spcBef>
              <a:spcAft>
                <a:spcPts val="0"/>
              </a:spcAft>
              <a:buClr>
                <a:srgbClr val="36516C"/>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10000"/>
              </a:lnSpc>
              <a:spcBef>
                <a:spcPts val="1067"/>
              </a:spcBef>
              <a:spcAft>
                <a:spcPts val="0"/>
              </a:spcAft>
              <a:buClr>
                <a:schemeClr val="dk1"/>
              </a:buClr>
              <a:buSzPts val="1600"/>
              <a:buFont typeface="Courier New"/>
              <a:buChar char="o"/>
              <a:defRPr sz="1600" b="0" i="0" u="none" strike="noStrike" cap="none">
                <a:solidFill>
                  <a:schemeClr val="dk1"/>
                </a:solidFill>
                <a:latin typeface="Open Sans"/>
                <a:ea typeface="Open Sans"/>
                <a:cs typeface="Open Sans"/>
                <a:sym typeface="Open Sans"/>
              </a:defRPr>
            </a:lvl3pPr>
            <a:lvl4pPr marL="1828800" marR="0" lvl="3" indent="-309880" algn="l" rtl="0">
              <a:lnSpc>
                <a:spcPct val="110000"/>
              </a:lnSpc>
              <a:spcBef>
                <a:spcPts val="1067"/>
              </a:spcBef>
              <a:spcAft>
                <a:spcPts val="0"/>
              </a:spcAft>
              <a:buClr>
                <a:srgbClr val="7F7F7F"/>
              </a:buClr>
              <a:buSzPts val="1280"/>
              <a:buFont typeface="Courier New"/>
              <a:buChar char="o"/>
              <a:defRPr sz="1600" b="0" i="0" u="none" strike="noStrike" cap="none">
                <a:solidFill>
                  <a:schemeClr val="dk1"/>
                </a:solidFill>
                <a:latin typeface="Open Sans"/>
                <a:ea typeface="Open Sans"/>
                <a:cs typeface="Open Sans"/>
                <a:sym typeface="Open Sans"/>
              </a:defRPr>
            </a:lvl4pPr>
            <a:lvl5pPr marL="2286000" marR="0" lvl="4" indent="-289560" algn="l" rtl="0">
              <a:lnSpc>
                <a:spcPct val="110000"/>
              </a:lnSpc>
              <a:spcBef>
                <a:spcPts val="1067"/>
              </a:spcBef>
              <a:spcAft>
                <a:spcPts val="0"/>
              </a:spcAft>
              <a:buClr>
                <a:schemeClr val="accent2"/>
              </a:buClr>
              <a:buSzPts val="960"/>
              <a:buFont typeface="Noto Sans Symbols"/>
              <a:buChar char="⬥"/>
              <a:defRPr sz="1600" b="0" i="0" u="none" strike="noStrike" cap="none">
                <a:solidFill>
                  <a:schemeClr val="dk1"/>
                </a:solidFill>
                <a:latin typeface="Open Sans"/>
                <a:ea typeface="Open Sans"/>
                <a:cs typeface="Open Sans"/>
                <a:sym typeface="Open Sans"/>
              </a:defRPr>
            </a:lvl5pPr>
            <a:lvl6pPr marL="2743200" marR="0" lvl="5"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6pPr>
            <a:lvl7pPr marL="3200400" marR="0" lvl="6"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7pPr>
            <a:lvl8pPr marL="3657600" marR="0" lvl="7"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8pPr>
            <a:lvl9pPr marL="4114800" marR="0" lvl="8"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9pPr>
          </a:lstStyle>
          <a:p>
            <a:endParaRPr/>
          </a:p>
        </p:txBody>
      </p:sp>
      <p:sp>
        <p:nvSpPr>
          <p:cNvPr id="12" name="Google Shape;12;p1"/>
          <p:cNvSpPr txBox="1"/>
          <p:nvPr/>
        </p:nvSpPr>
        <p:spPr>
          <a:xfrm>
            <a:off x="1352365" y="6558415"/>
            <a:ext cx="6096000"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a:t>
            </a:r>
            <a:endParaRPr/>
          </a:p>
        </p:txBody>
      </p:sp>
      <p:sp>
        <p:nvSpPr>
          <p:cNvPr id="13" name="Google Shape;13;p1"/>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‹N›</a:t>
            </a:fld>
            <a:endParaRPr sz="1200" b="0" i="0" u="none" strike="noStrike" cap="none">
              <a:solidFill>
                <a:schemeClr val="dk1"/>
              </a:solidFill>
              <a:latin typeface="Open Sans"/>
              <a:ea typeface="Open Sans"/>
              <a:cs typeface="Open Sans"/>
              <a:sym typeface="Open Sans"/>
            </a:endParaRPr>
          </a:p>
        </p:txBody>
      </p:sp>
      <p:pic>
        <p:nvPicPr>
          <p:cNvPr id="14" name="Google Shape;14;p1"/>
          <p:cNvPicPr preferRelativeResize="0"/>
          <p:nvPr/>
        </p:nvPicPr>
        <p:blipFill rotWithShape="1">
          <a:blip r:embed="rId22">
            <a:alphaModFix/>
          </a:blip>
          <a:srcRect/>
          <a:stretch/>
        </p:blipFill>
        <p:spPr>
          <a:xfrm>
            <a:off x="170576" y="6518941"/>
            <a:ext cx="1009970" cy="2484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Shape 647"/>
        <p:cNvGrpSpPr/>
        <p:nvPr/>
      </p:nvGrpSpPr>
      <p:grpSpPr>
        <a:xfrm>
          <a:off x="0" y="0"/>
          <a:ext cx="0" cy="0"/>
          <a:chOff x="0" y="0"/>
          <a:chExt cx="0" cy="0"/>
        </a:xfrm>
      </p:grpSpPr>
      <p:sp>
        <p:nvSpPr>
          <p:cNvPr id="648" name="Google Shape;64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2800" b="0" i="0" u="none" strike="noStrike" cap="none">
                <a:solidFill>
                  <a:schemeClr val="dk1"/>
                </a:solidFill>
                <a:latin typeface="Open Sans SemiBold"/>
                <a:ea typeface="Open Sans SemiBold"/>
                <a:cs typeface="Open Sans SemiBold"/>
                <a:sym typeface="Open Sans SemiBold"/>
              </a:defRPr>
            </a:lvl1pPr>
            <a:lvl2pPr marR="0" lvl="1" algn="l" rtl="0">
              <a:spcBef>
                <a:spcPts val="0"/>
              </a:spcBef>
              <a:spcAft>
                <a:spcPts val="0"/>
              </a:spcAft>
              <a:buSzPts val="1400"/>
              <a:buNone/>
              <a:defRPr sz="24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lt1"/>
                </a:solidFill>
                <a:latin typeface="Arial"/>
                <a:ea typeface="Arial"/>
                <a:cs typeface="Arial"/>
                <a:sym typeface="Arial"/>
              </a:defRPr>
            </a:lvl9pPr>
          </a:lstStyle>
          <a:p>
            <a:endParaRPr/>
          </a:p>
        </p:txBody>
      </p:sp>
      <p:sp>
        <p:nvSpPr>
          <p:cNvPr id="649" name="Google Shape;649;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110000"/>
              </a:lnSpc>
              <a:spcBef>
                <a:spcPts val="1067"/>
              </a:spcBef>
              <a:spcAft>
                <a:spcPts val="0"/>
              </a:spcAft>
              <a:buClr>
                <a:schemeClr val="dk1"/>
              </a:buClr>
              <a:buSzPts val="1920"/>
              <a:buFont typeface="Arial"/>
              <a:buChar char="•"/>
              <a:defRPr sz="1600" b="0" i="0" u="none" strike="noStrike" cap="none">
                <a:solidFill>
                  <a:schemeClr val="dk1"/>
                </a:solidFill>
                <a:latin typeface="Open Sans"/>
                <a:ea typeface="Open Sans"/>
                <a:cs typeface="Open Sans"/>
                <a:sym typeface="Open Sans"/>
              </a:defRPr>
            </a:lvl1pPr>
            <a:lvl2pPr marL="914400" marR="0" lvl="1" indent="-330200" algn="l" rtl="0">
              <a:lnSpc>
                <a:spcPct val="110000"/>
              </a:lnSpc>
              <a:spcBef>
                <a:spcPts val="1067"/>
              </a:spcBef>
              <a:spcAft>
                <a:spcPts val="0"/>
              </a:spcAft>
              <a:buClr>
                <a:srgbClr val="36516C"/>
              </a:buClr>
              <a:buSzPts val="1600"/>
              <a:buFont typeface="Arial"/>
              <a:buChar char="•"/>
              <a:defRPr sz="1600" b="0" i="0" u="none" strike="noStrike" cap="none">
                <a:solidFill>
                  <a:schemeClr val="dk1"/>
                </a:solidFill>
                <a:latin typeface="Open Sans"/>
                <a:ea typeface="Open Sans"/>
                <a:cs typeface="Open Sans"/>
                <a:sym typeface="Open Sans"/>
              </a:defRPr>
            </a:lvl2pPr>
            <a:lvl3pPr marL="1371600" marR="0" lvl="2" indent="-330200" algn="l" rtl="0">
              <a:lnSpc>
                <a:spcPct val="110000"/>
              </a:lnSpc>
              <a:spcBef>
                <a:spcPts val="1067"/>
              </a:spcBef>
              <a:spcAft>
                <a:spcPts val="0"/>
              </a:spcAft>
              <a:buClr>
                <a:schemeClr val="dk1"/>
              </a:buClr>
              <a:buSzPts val="1600"/>
              <a:buFont typeface="Courier New"/>
              <a:buChar char="o"/>
              <a:defRPr sz="1600" b="0" i="0" u="none" strike="noStrike" cap="none">
                <a:solidFill>
                  <a:schemeClr val="dk1"/>
                </a:solidFill>
                <a:latin typeface="Open Sans"/>
                <a:ea typeface="Open Sans"/>
                <a:cs typeface="Open Sans"/>
                <a:sym typeface="Open Sans"/>
              </a:defRPr>
            </a:lvl3pPr>
            <a:lvl4pPr marL="1828800" marR="0" lvl="3" indent="-309880" algn="l" rtl="0">
              <a:lnSpc>
                <a:spcPct val="110000"/>
              </a:lnSpc>
              <a:spcBef>
                <a:spcPts val="1067"/>
              </a:spcBef>
              <a:spcAft>
                <a:spcPts val="0"/>
              </a:spcAft>
              <a:buClr>
                <a:srgbClr val="7F7F7F"/>
              </a:buClr>
              <a:buSzPts val="1280"/>
              <a:buFont typeface="Courier New"/>
              <a:buChar char="o"/>
              <a:defRPr sz="1600" b="0" i="0" u="none" strike="noStrike" cap="none">
                <a:solidFill>
                  <a:schemeClr val="dk1"/>
                </a:solidFill>
                <a:latin typeface="Open Sans"/>
                <a:ea typeface="Open Sans"/>
                <a:cs typeface="Open Sans"/>
                <a:sym typeface="Open Sans"/>
              </a:defRPr>
            </a:lvl4pPr>
            <a:lvl5pPr marL="2286000" marR="0" lvl="4" indent="-289560" algn="l" rtl="0">
              <a:lnSpc>
                <a:spcPct val="110000"/>
              </a:lnSpc>
              <a:spcBef>
                <a:spcPts val="1067"/>
              </a:spcBef>
              <a:spcAft>
                <a:spcPts val="0"/>
              </a:spcAft>
              <a:buClr>
                <a:schemeClr val="accent2"/>
              </a:buClr>
              <a:buSzPts val="960"/>
              <a:buFont typeface="Noto Sans Symbols"/>
              <a:buChar char="⬥"/>
              <a:defRPr sz="1600" b="0" i="0" u="none" strike="noStrike" cap="none">
                <a:solidFill>
                  <a:schemeClr val="dk1"/>
                </a:solidFill>
                <a:latin typeface="Open Sans"/>
                <a:ea typeface="Open Sans"/>
                <a:cs typeface="Open Sans"/>
                <a:sym typeface="Open Sans"/>
              </a:defRPr>
            </a:lvl5pPr>
            <a:lvl6pPr marL="2743200" marR="0" lvl="5"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6pPr>
            <a:lvl7pPr marL="3200400" marR="0" lvl="6"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7pPr>
            <a:lvl8pPr marL="3657600" marR="0" lvl="7"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8pPr>
            <a:lvl9pPr marL="4114800" marR="0" lvl="8" indent="-228600" algn="l" rtl="0">
              <a:spcBef>
                <a:spcPts val="320"/>
              </a:spcBef>
              <a:spcAft>
                <a:spcPts val="0"/>
              </a:spcAft>
              <a:buSzPts val="1400"/>
              <a:buNone/>
              <a:defRPr sz="1600" b="0" i="0" u="none" strike="noStrike" cap="none">
                <a:solidFill>
                  <a:schemeClr val="dk1"/>
                </a:solidFill>
                <a:latin typeface="Open Sans"/>
                <a:ea typeface="Open Sans"/>
                <a:cs typeface="Open Sans"/>
                <a:sym typeface="Open Sans"/>
              </a:defRPr>
            </a:lvl9pPr>
          </a:lstStyle>
          <a:p>
            <a:endParaRPr/>
          </a:p>
        </p:txBody>
      </p:sp>
      <p:sp>
        <p:nvSpPr>
          <p:cNvPr id="650" name="Google Shape;650;p32"/>
          <p:cNvSpPr txBox="1"/>
          <p:nvPr/>
        </p:nvSpPr>
        <p:spPr>
          <a:xfrm>
            <a:off x="1352365" y="6558415"/>
            <a:ext cx="6096000"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a:t>
            </a:r>
            <a:endParaRPr/>
          </a:p>
        </p:txBody>
      </p:sp>
      <p:sp>
        <p:nvSpPr>
          <p:cNvPr id="651" name="Google Shape;651;p32"/>
          <p:cNvSpPr txBox="1"/>
          <p:nvPr/>
        </p:nvSpPr>
        <p:spPr>
          <a:xfrm>
            <a:off x="11315221" y="6538912"/>
            <a:ext cx="706203" cy="241092"/>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‹N›</a:t>
            </a:fld>
            <a:endParaRPr sz="1200" b="0" i="0" u="none" strike="noStrike" cap="none">
              <a:solidFill>
                <a:schemeClr val="dk1"/>
              </a:solidFill>
              <a:latin typeface="Open Sans"/>
              <a:ea typeface="Open Sans"/>
              <a:cs typeface="Open Sans"/>
              <a:sym typeface="Open Sans"/>
            </a:endParaRPr>
          </a:p>
        </p:txBody>
      </p:sp>
      <p:pic>
        <p:nvPicPr>
          <p:cNvPr id="652" name="Google Shape;652;p32"/>
          <p:cNvPicPr preferRelativeResize="0"/>
          <p:nvPr/>
        </p:nvPicPr>
        <p:blipFill rotWithShape="1">
          <a:blip r:embed="rId20">
            <a:alphaModFix/>
          </a:blip>
          <a:srcRect/>
          <a:stretch/>
        </p:blipFill>
        <p:spPr>
          <a:xfrm>
            <a:off x="170576" y="6518941"/>
            <a:ext cx="1009970" cy="2484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vlpubs.nist.gov/nistpubs/SpecialPublications/NIST.SP.800-57pt1r5.pdf" TargetMode="External"/><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tools.ietf.org/html/rfc8446"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bit.ly/MPellegrini"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0.jp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1"/>
          <p:cNvSpPr txBox="1">
            <a:spLocks noGrp="1"/>
          </p:cNvSpPr>
          <p:nvPr>
            <p:ph type="ctrTitle"/>
          </p:nvPr>
        </p:nvSpPr>
        <p:spPr>
          <a:xfrm>
            <a:off x="0" y="2834552"/>
            <a:ext cx="12192000" cy="536610"/>
          </a:xfrm>
          <a:prstGeom prst="rect">
            <a:avLst/>
          </a:prstGeom>
          <a:noFill/>
          <a:ln>
            <a:noFill/>
          </a:ln>
        </p:spPr>
        <p:txBody>
          <a:bodyPr spcFirstLastPara="1" wrap="square" lIns="34275" tIns="34275" rIns="34275" bIns="34275" anchor="b" anchorCtr="0">
            <a:noAutofit/>
          </a:bodyPr>
          <a:lstStyle/>
          <a:p>
            <a:pPr marL="0" lvl="0" indent="0" algn="ctr" rtl="0">
              <a:spcBef>
                <a:spcPts val="0"/>
              </a:spcBef>
              <a:spcAft>
                <a:spcPts val="0"/>
              </a:spcAft>
              <a:buNone/>
            </a:pPr>
            <a:r>
              <a:rPr lang="it-IT" dirty="0"/>
              <a:t>Tesi di Laurea </a:t>
            </a:r>
            <a:r>
              <a:rPr lang="it-IT" dirty="0" err="1"/>
              <a:t>Magistral</a:t>
            </a:r>
            <a:r>
              <a:rPr lang="en-US" dirty="0"/>
              <a:t>e in </a:t>
            </a:r>
            <a:r>
              <a:rPr lang="en-US" dirty="0" err="1"/>
              <a:t>Ingegneria</a:t>
            </a:r>
            <a:r>
              <a:rPr lang="en-US" dirty="0"/>
              <a:t> informatica</a:t>
            </a:r>
            <a:br>
              <a:rPr lang="en-US" dirty="0"/>
            </a:br>
            <a:r>
              <a:rPr lang="en-US" dirty="0"/>
              <a:t>by Riccardi Dario</a:t>
            </a:r>
            <a:endParaRPr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86BA770E-B866-16E5-464B-C669A60FD036}"/>
            </a:ext>
          </a:extLst>
        </p:cNvPr>
        <p:cNvGrpSpPr/>
        <p:nvPr/>
      </p:nvGrpSpPr>
      <p:grpSpPr>
        <a:xfrm>
          <a:off x="0" y="0"/>
          <a:ext cx="0" cy="0"/>
          <a:chOff x="0" y="0"/>
          <a:chExt cx="0" cy="0"/>
        </a:xfrm>
      </p:grpSpPr>
      <p:sp>
        <p:nvSpPr>
          <p:cNvPr id="1304" name="Google Shape;1304;p64">
            <a:extLst>
              <a:ext uri="{FF2B5EF4-FFF2-40B4-BE49-F238E27FC236}">
                <a16:creationId xmlns:a16="http://schemas.microsoft.com/office/drawing/2014/main" id="{E35C0B30-CE5F-5051-43B5-210B38F9B69A}"/>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Scelta degli Algoritmi  </a:t>
            </a:r>
            <a:r>
              <a:rPr lang="it-IT" dirty="0" err="1"/>
              <a:t>Pre</a:t>
            </a:r>
            <a:r>
              <a:rPr lang="it-IT" dirty="0"/>
              <a:t>-Quantum e Ibridi (1/2)</a:t>
            </a:r>
            <a:endParaRPr dirty="0"/>
          </a:p>
        </p:txBody>
      </p:sp>
      <p:sp>
        <p:nvSpPr>
          <p:cNvPr id="8" name="CasellaDiTesto 7">
            <a:extLst>
              <a:ext uri="{FF2B5EF4-FFF2-40B4-BE49-F238E27FC236}">
                <a16:creationId xmlns:a16="http://schemas.microsoft.com/office/drawing/2014/main" id="{73B75FAD-B1A5-7280-82F5-D11D4F77AD09}"/>
              </a:ext>
            </a:extLst>
          </p:cNvPr>
          <p:cNvSpPr txBox="1"/>
          <p:nvPr/>
        </p:nvSpPr>
        <p:spPr>
          <a:xfrm>
            <a:off x="450145" y="905006"/>
            <a:ext cx="7491020" cy="3970318"/>
          </a:xfrm>
          <a:prstGeom prst="rect">
            <a:avLst/>
          </a:prstGeom>
          <a:noFill/>
        </p:spPr>
        <p:txBody>
          <a:bodyPr wrap="square" rtlCol="0">
            <a:spAutoFit/>
          </a:bodyPr>
          <a:lstStyle/>
          <a:p>
            <a:pPr algn="just"/>
            <a:r>
              <a:rPr lang="it-IT" sz="1800" dirty="0"/>
              <a:t>Il NIST ha regolamentato l’uso di questi algoritmi in documenti come FIPS 186-4 per le firme digitali, NIST SP 800-56A/B per lo scambio di chiavi e FIPS 197 per AES. Per valutarne la sicurezza, il NIST ha definito livelli di sicurezza, confrontando la resistenza degli algoritmi a chiave pubblica con quella della crittografia simmetrica. Le tabelle a destra illustrano questa suddivisione, mostrando la relazione tra la lunghezza delle chiavi e i livelli di sicurezza. La prima tabella è presa dal </a:t>
            </a:r>
            <a:r>
              <a:rPr lang="en-US" sz="1800" b="1" dirty="0">
                <a:hlinkClick r:id="rId3"/>
              </a:rPr>
              <a:t>NIST SP 800-57 Part 1 Rev 5</a:t>
            </a:r>
            <a:r>
              <a:rPr lang="en-US" sz="1800" dirty="0"/>
              <a:t>. </a:t>
            </a:r>
            <a:r>
              <a:rPr lang="it-IT" sz="1800" dirty="0"/>
              <a:t>Gli algoritmi post-quantum sono implementati esclusivamente in TLS 1.3. Di conseguenza, per effettuare un confronto coerente, è necessario considerare solo gli algoritmi pre-quantum supportati da questa versione del protocollo. Gli algoritmi </a:t>
            </a:r>
            <a:r>
              <a:rPr lang="it-IT" sz="1800" dirty="0" err="1"/>
              <a:t>pre</a:t>
            </a:r>
            <a:r>
              <a:rPr lang="it-IT" sz="1800" dirty="0"/>
              <a:t>-quantum supportati in TLS 1.3 sono specificati nel </a:t>
            </a:r>
            <a:r>
              <a:rPr lang="pt-BR" sz="1800" b="1" dirty="0">
                <a:hlinkClick r:id="rId4"/>
              </a:rPr>
              <a:t>RFC 8446 - TLS 1.3</a:t>
            </a:r>
            <a:r>
              <a:rPr lang="it-IT" sz="1800" dirty="0"/>
              <a:t>, e la tabella seguente riporta quelli compatibili suddivisi per livello di sicurezza.</a:t>
            </a:r>
            <a:endParaRPr lang="en-US" sz="1800" dirty="0"/>
          </a:p>
        </p:txBody>
      </p:sp>
      <p:pic>
        <p:nvPicPr>
          <p:cNvPr id="2" name="Immagine 1">
            <a:extLst>
              <a:ext uri="{FF2B5EF4-FFF2-40B4-BE49-F238E27FC236}">
                <a16:creationId xmlns:a16="http://schemas.microsoft.com/office/drawing/2014/main" id="{E805EAB5-9B81-F06B-5D84-8D0C68614339}"/>
              </a:ext>
            </a:extLst>
          </p:cNvPr>
          <p:cNvPicPr>
            <a:picLocks noChangeAspect="1"/>
          </p:cNvPicPr>
          <p:nvPr/>
        </p:nvPicPr>
        <p:blipFill>
          <a:blip r:embed="rId5"/>
          <a:stretch>
            <a:fillRect/>
          </a:stretch>
        </p:blipFill>
        <p:spPr>
          <a:xfrm>
            <a:off x="7990259" y="2942679"/>
            <a:ext cx="3344118" cy="1715238"/>
          </a:xfrm>
          <a:prstGeom prst="rect">
            <a:avLst/>
          </a:prstGeom>
        </p:spPr>
      </p:pic>
      <p:pic>
        <p:nvPicPr>
          <p:cNvPr id="7" name="Immagine 6">
            <a:extLst>
              <a:ext uri="{FF2B5EF4-FFF2-40B4-BE49-F238E27FC236}">
                <a16:creationId xmlns:a16="http://schemas.microsoft.com/office/drawing/2014/main" id="{FAFC1A64-4783-13E6-FA22-5C0DB4B3F199}"/>
              </a:ext>
            </a:extLst>
          </p:cNvPr>
          <p:cNvPicPr>
            <a:picLocks noChangeAspect="1"/>
          </p:cNvPicPr>
          <p:nvPr/>
        </p:nvPicPr>
        <p:blipFill>
          <a:blip r:embed="rId6"/>
          <a:stretch>
            <a:fillRect/>
          </a:stretch>
        </p:blipFill>
        <p:spPr>
          <a:xfrm>
            <a:off x="7990259" y="941986"/>
            <a:ext cx="3344118" cy="1917815"/>
          </a:xfrm>
          <a:prstGeom prst="rect">
            <a:avLst/>
          </a:prstGeom>
        </p:spPr>
      </p:pic>
      <p:pic>
        <p:nvPicPr>
          <p:cNvPr id="11" name="Immagine 10">
            <a:extLst>
              <a:ext uri="{FF2B5EF4-FFF2-40B4-BE49-F238E27FC236}">
                <a16:creationId xmlns:a16="http://schemas.microsoft.com/office/drawing/2014/main" id="{53FF7610-7C2E-ABAD-CA80-FD02CCBE463D}"/>
              </a:ext>
            </a:extLst>
          </p:cNvPr>
          <p:cNvPicPr>
            <a:picLocks noChangeAspect="1"/>
          </p:cNvPicPr>
          <p:nvPr/>
        </p:nvPicPr>
        <p:blipFill>
          <a:blip r:embed="rId7"/>
          <a:stretch>
            <a:fillRect/>
          </a:stretch>
        </p:blipFill>
        <p:spPr>
          <a:xfrm>
            <a:off x="499240" y="4801665"/>
            <a:ext cx="7632169" cy="1646001"/>
          </a:xfrm>
          <a:prstGeom prst="rect">
            <a:avLst/>
          </a:prstGeom>
        </p:spPr>
      </p:pic>
    </p:spTree>
    <p:extLst>
      <p:ext uri="{BB962C8B-B14F-4D97-AF65-F5344CB8AC3E}">
        <p14:creationId xmlns:p14="http://schemas.microsoft.com/office/powerpoint/2010/main" val="18773251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5A9F50F6-1A39-553D-B8DE-808FCF610442}"/>
            </a:ext>
          </a:extLst>
        </p:cNvPr>
        <p:cNvGrpSpPr/>
        <p:nvPr/>
      </p:nvGrpSpPr>
      <p:grpSpPr>
        <a:xfrm>
          <a:off x="0" y="0"/>
          <a:ext cx="0" cy="0"/>
          <a:chOff x="0" y="0"/>
          <a:chExt cx="0" cy="0"/>
        </a:xfrm>
      </p:grpSpPr>
      <p:sp>
        <p:nvSpPr>
          <p:cNvPr id="1304" name="Google Shape;1304;p64">
            <a:extLst>
              <a:ext uri="{FF2B5EF4-FFF2-40B4-BE49-F238E27FC236}">
                <a16:creationId xmlns:a16="http://schemas.microsoft.com/office/drawing/2014/main" id="{ECB76D10-83BF-8F80-BDE8-805D81C85167}"/>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Scelta degli Algoritmi  </a:t>
            </a:r>
            <a:r>
              <a:rPr lang="it-IT" dirty="0" err="1"/>
              <a:t>Pre</a:t>
            </a:r>
            <a:r>
              <a:rPr lang="it-IT" dirty="0"/>
              <a:t>-Quantum e Ibridi (2/2)</a:t>
            </a:r>
            <a:endParaRPr dirty="0"/>
          </a:p>
        </p:txBody>
      </p:sp>
      <p:sp>
        <p:nvSpPr>
          <p:cNvPr id="8" name="CasellaDiTesto 7">
            <a:extLst>
              <a:ext uri="{FF2B5EF4-FFF2-40B4-BE49-F238E27FC236}">
                <a16:creationId xmlns:a16="http://schemas.microsoft.com/office/drawing/2014/main" id="{6EB252B2-C7CB-4539-47A7-EF4C755F2104}"/>
              </a:ext>
            </a:extLst>
          </p:cNvPr>
          <p:cNvSpPr txBox="1"/>
          <p:nvPr/>
        </p:nvSpPr>
        <p:spPr>
          <a:xfrm>
            <a:off x="456282" y="905006"/>
            <a:ext cx="10461286" cy="1754326"/>
          </a:xfrm>
          <a:prstGeom prst="rect">
            <a:avLst/>
          </a:prstGeom>
          <a:noFill/>
        </p:spPr>
        <p:txBody>
          <a:bodyPr wrap="square" rtlCol="0">
            <a:spAutoFit/>
          </a:bodyPr>
          <a:lstStyle/>
          <a:p>
            <a:pPr algn="just"/>
            <a:r>
              <a:rPr lang="it-IT" sz="1800" dirty="0"/>
              <a:t>La scelta degli algoritmi Pre-quantum ricade sulle curve ellittiche, garantendo un elevato livello di sicurezza ed efficienza computazionale. Per il KEM, viene adottato </a:t>
            </a:r>
            <a:r>
              <a:rPr lang="it-IT" sz="1800" b="1" dirty="0"/>
              <a:t>ECDHE (</a:t>
            </a:r>
            <a:r>
              <a:rPr lang="it-IT" sz="1800" b="1" dirty="0" err="1"/>
              <a:t>Elliptic</a:t>
            </a:r>
            <a:r>
              <a:rPr lang="it-IT" sz="1800" b="1" dirty="0"/>
              <a:t> Curve Diffie-Hellman </a:t>
            </a:r>
            <a:r>
              <a:rPr lang="it-IT" sz="1800" b="1" dirty="0" err="1"/>
              <a:t>Ephemeral</a:t>
            </a:r>
            <a:r>
              <a:rPr lang="it-IT" sz="1800" b="1" dirty="0"/>
              <a:t>) </a:t>
            </a:r>
            <a:r>
              <a:rPr lang="it-IT" sz="1800" dirty="0"/>
              <a:t>nelle sue tre varianti, corrispondenti ai diversi livelli di sicurezza. Per la firma digitale, invece, la scelta ricade su </a:t>
            </a:r>
            <a:r>
              <a:rPr lang="it-IT" sz="1800" b="1" dirty="0"/>
              <a:t>ECDSA (</a:t>
            </a:r>
            <a:r>
              <a:rPr lang="it-IT" sz="1800" b="1" dirty="0" err="1"/>
              <a:t>Elliptic</a:t>
            </a:r>
            <a:r>
              <a:rPr lang="it-IT" sz="1800" b="1" dirty="0"/>
              <a:t> Curve Digital Signature </a:t>
            </a:r>
            <a:r>
              <a:rPr lang="it-IT" sz="1800" b="1" dirty="0" err="1"/>
              <a:t>Algorithm</a:t>
            </a:r>
            <a:r>
              <a:rPr lang="it-IT" sz="1800" b="1" dirty="0"/>
              <a:t>), </a:t>
            </a:r>
            <a:r>
              <a:rPr lang="it-IT" sz="1800" dirty="0"/>
              <a:t>anch'esso selezionato nei suoi tre livelli di sicurezza. Per quanto riguarda gli algoritmi ibridi bisogna effettuare prima un distinguo. </a:t>
            </a:r>
            <a:endParaRPr lang="en-US" sz="1800" b="1" dirty="0"/>
          </a:p>
        </p:txBody>
      </p:sp>
    </p:spTree>
    <p:extLst>
      <p:ext uri="{BB962C8B-B14F-4D97-AF65-F5344CB8AC3E}">
        <p14:creationId xmlns:p14="http://schemas.microsoft.com/office/powerpoint/2010/main" val="30924554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30C19029-F66B-3F19-198E-39721AE68472}"/>
            </a:ext>
          </a:extLst>
        </p:cNvPr>
        <p:cNvGrpSpPr/>
        <p:nvPr/>
      </p:nvGrpSpPr>
      <p:grpSpPr>
        <a:xfrm>
          <a:off x="0" y="0"/>
          <a:ext cx="0" cy="0"/>
          <a:chOff x="0" y="0"/>
          <a:chExt cx="0" cy="0"/>
        </a:xfrm>
      </p:grpSpPr>
      <p:sp>
        <p:nvSpPr>
          <p:cNvPr id="1304" name="Google Shape;1304;p64">
            <a:extLst>
              <a:ext uri="{FF2B5EF4-FFF2-40B4-BE49-F238E27FC236}">
                <a16:creationId xmlns:a16="http://schemas.microsoft.com/office/drawing/2014/main" id="{9CED984D-07E6-C57E-2FA0-53101183F458}"/>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Risultati</a:t>
            </a:r>
            <a:endParaRPr dirty="0"/>
          </a:p>
        </p:txBody>
      </p:sp>
    </p:spTree>
    <p:extLst>
      <p:ext uri="{BB962C8B-B14F-4D97-AF65-F5344CB8AC3E}">
        <p14:creationId xmlns:p14="http://schemas.microsoft.com/office/powerpoint/2010/main" val="10131005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4">
          <a:extLst>
            <a:ext uri="{FF2B5EF4-FFF2-40B4-BE49-F238E27FC236}">
              <a16:creationId xmlns:a16="http://schemas.microsoft.com/office/drawing/2014/main" id="{DE134CE4-EC0E-FAE9-C465-EA693925E3CA}"/>
            </a:ext>
          </a:extLst>
        </p:cNvPr>
        <p:cNvGrpSpPr/>
        <p:nvPr/>
      </p:nvGrpSpPr>
      <p:grpSpPr>
        <a:xfrm>
          <a:off x="0" y="0"/>
          <a:ext cx="0" cy="0"/>
          <a:chOff x="0" y="0"/>
          <a:chExt cx="0" cy="0"/>
        </a:xfrm>
      </p:grpSpPr>
      <p:sp>
        <p:nvSpPr>
          <p:cNvPr id="1295" name="Google Shape;1295;p63">
            <a:extLst>
              <a:ext uri="{FF2B5EF4-FFF2-40B4-BE49-F238E27FC236}">
                <a16:creationId xmlns:a16="http://schemas.microsoft.com/office/drawing/2014/main" id="{44996E7A-7BC2-93B5-4134-36B705060DE1}"/>
              </a:ext>
            </a:extLst>
          </p:cNvPr>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3</a:t>
            </a:r>
            <a:endParaRPr dirty="0"/>
          </a:p>
        </p:txBody>
      </p:sp>
      <p:sp>
        <p:nvSpPr>
          <p:cNvPr id="1296" name="Google Shape;1296;p63">
            <a:extLst>
              <a:ext uri="{FF2B5EF4-FFF2-40B4-BE49-F238E27FC236}">
                <a16:creationId xmlns:a16="http://schemas.microsoft.com/office/drawing/2014/main" id="{44687A18-7F20-6C6B-6F4B-A970CA3C4455}"/>
              </a:ext>
            </a:extLst>
          </p:cNvPr>
          <p:cNvSpPr txBox="1">
            <a:spLocks noGrp="1"/>
          </p:cNvSpPr>
          <p:nvPr>
            <p:ph type="title"/>
          </p:nvPr>
        </p:nvSpPr>
        <p:spPr>
          <a:xfrm>
            <a:off x="3177131" y="1234520"/>
            <a:ext cx="7187487" cy="52677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Analisi di un caso reale: Deployment del progetto in AWS</a:t>
            </a:r>
            <a:endParaRPr dirty="0"/>
          </a:p>
        </p:txBody>
      </p:sp>
      <p:sp>
        <p:nvSpPr>
          <p:cNvPr id="1297" name="Google Shape;1297;p63">
            <a:extLst>
              <a:ext uri="{FF2B5EF4-FFF2-40B4-BE49-F238E27FC236}">
                <a16:creationId xmlns:a16="http://schemas.microsoft.com/office/drawing/2014/main" id="{750D64D0-2E1A-3DE3-7EB8-91F2387CE878}"/>
              </a:ext>
            </a:extLst>
          </p:cNvPr>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p>
            <a:pPr marL="304792" lvl="0" indent="-304792" algn="l" rtl="0">
              <a:lnSpc>
                <a:spcPct val="120000"/>
              </a:lnSpc>
              <a:spcBef>
                <a:spcPts val="0"/>
              </a:spcBef>
              <a:spcAft>
                <a:spcPts val="0"/>
              </a:spcAft>
              <a:buSzPts val="2400"/>
              <a:buChar char="•"/>
            </a:pPr>
            <a:r>
              <a:rPr lang="en-US" dirty="0" err="1"/>
              <a:t>Implmentazione</a:t>
            </a:r>
            <a:r>
              <a:rPr lang="en-US" dirty="0"/>
              <a:t> del Progetto in AWS(In Fase di </a:t>
            </a:r>
            <a:r>
              <a:rPr lang="en-US" dirty="0" err="1"/>
              <a:t>sviluppo</a:t>
            </a:r>
            <a:r>
              <a:rPr lang="en-US" dirty="0"/>
              <a:t>)</a:t>
            </a:r>
            <a:endParaRPr dirty="0"/>
          </a:p>
          <a:p>
            <a:pPr marL="304792" lvl="0" indent="-304792" algn="l" rtl="0">
              <a:lnSpc>
                <a:spcPct val="120000"/>
              </a:lnSpc>
              <a:spcBef>
                <a:spcPts val="1067"/>
              </a:spcBef>
              <a:spcAft>
                <a:spcPts val="0"/>
              </a:spcAft>
              <a:buSzPts val="2400"/>
              <a:buChar char="•"/>
            </a:pPr>
            <a:r>
              <a:rPr lang="en-US" dirty="0" err="1"/>
              <a:t>Scelta</a:t>
            </a:r>
            <a:r>
              <a:rPr lang="en-US" dirty="0"/>
              <a:t> dell’ </a:t>
            </a:r>
            <a:r>
              <a:rPr lang="en-US" dirty="0" err="1"/>
              <a:t>istanza</a:t>
            </a:r>
            <a:r>
              <a:rPr lang="en-US" dirty="0"/>
              <a:t> AWS (In Fase di </a:t>
            </a:r>
            <a:r>
              <a:rPr lang="en-US" dirty="0" err="1"/>
              <a:t>Sviluppo</a:t>
            </a:r>
            <a:r>
              <a:rPr lang="en-US" dirty="0"/>
              <a:t>)</a:t>
            </a:r>
            <a:endParaRPr dirty="0"/>
          </a:p>
        </p:txBody>
      </p:sp>
    </p:spTree>
    <p:extLst>
      <p:ext uri="{BB962C8B-B14F-4D97-AF65-F5344CB8AC3E}">
        <p14:creationId xmlns:p14="http://schemas.microsoft.com/office/powerpoint/2010/main" val="21095523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112"/>
          <p:cNvSpPr txBox="1">
            <a:spLocks noGrp="1"/>
          </p:cNvSpPr>
          <p:nvPr>
            <p:ph type="body" idx="1"/>
          </p:nvPr>
        </p:nvSpPr>
        <p:spPr>
          <a:xfrm>
            <a:off x="7804262" y="4260029"/>
            <a:ext cx="3070654" cy="685800"/>
          </a:xfrm>
          <a:prstGeom prst="rect">
            <a:avLst/>
          </a:prstGeom>
          <a:noFill/>
          <a:ln>
            <a:noFill/>
          </a:ln>
        </p:spPr>
        <p:txBody>
          <a:bodyPr spcFirstLastPara="1" wrap="square" lIns="324000" tIns="45700" rIns="72000" bIns="45700" anchor="t" anchorCtr="0">
            <a:normAutofit/>
          </a:bodyPr>
          <a:lstStyle/>
          <a:p>
            <a:pPr marL="0" lvl="0" indent="0" algn="l" rtl="0">
              <a:lnSpc>
                <a:spcPct val="110000"/>
              </a:lnSpc>
              <a:spcBef>
                <a:spcPts val="0"/>
              </a:spcBef>
              <a:spcAft>
                <a:spcPts val="0"/>
              </a:spcAft>
              <a:buSzPts val="1680"/>
              <a:buNone/>
            </a:pPr>
            <a:r>
              <a:rPr lang="en-US" sz="1400" u="sng">
                <a:solidFill>
                  <a:schemeClr val="hlink"/>
                </a:solidFill>
                <a:hlinkClick r:id="rId3"/>
              </a:rPr>
              <a:t>bit.ly/MPellegrini</a:t>
            </a:r>
            <a:endParaRPr sz="1400"/>
          </a:p>
        </p:txBody>
      </p:sp>
      <p:sp>
        <p:nvSpPr>
          <p:cNvPr id="2664" name="Google Shape;2664;p112"/>
          <p:cNvSpPr txBox="1">
            <a:spLocks noGrp="1"/>
          </p:cNvSpPr>
          <p:nvPr>
            <p:ph type="body" idx="2"/>
          </p:nvPr>
        </p:nvSpPr>
        <p:spPr>
          <a:xfrm>
            <a:off x="7804262" y="3954359"/>
            <a:ext cx="3070657" cy="289603"/>
          </a:xfrm>
          <a:prstGeom prst="rect">
            <a:avLst/>
          </a:prstGeom>
          <a:noFill/>
          <a:ln>
            <a:noFill/>
          </a:ln>
        </p:spPr>
        <p:txBody>
          <a:bodyPr spcFirstLastPara="1" wrap="square" lIns="0" tIns="45700" rIns="0" bIns="45700" anchor="t" anchorCtr="0">
            <a:normAutofit fontScale="85000" lnSpcReduction="20000"/>
          </a:bodyPr>
          <a:lstStyle/>
          <a:p>
            <a:pPr marL="0" lvl="0" indent="0" algn="l" rtl="0">
              <a:lnSpc>
                <a:spcPct val="110000"/>
              </a:lnSpc>
              <a:spcBef>
                <a:spcPts val="0"/>
              </a:spcBef>
              <a:spcAft>
                <a:spcPts val="0"/>
              </a:spcAft>
              <a:buSzPct val="120000"/>
              <a:buNone/>
            </a:pPr>
            <a:r>
              <a:rPr lang="en-US" b="1"/>
              <a:t>Follow on social media</a:t>
            </a:r>
            <a:endParaRPr/>
          </a:p>
        </p:txBody>
      </p:sp>
      <p:sp>
        <p:nvSpPr>
          <p:cNvPr id="2665" name="Google Shape;2665;p112"/>
          <p:cNvSpPr txBox="1">
            <a:spLocks noGrp="1"/>
          </p:cNvSpPr>
          <p:nvPr>
            <p:ph type="body" idx="3"/>
          </p:nvPr>
        </p:nvSpPr>
        <p:spPr>
          <a:xfrm>
            <a:off x="7804262" y="2606680"/>
            <a:ext cx="3070656" cy="325162"/>
          </a:xfrm>
          <a:prstGeom prst="rect">
            <a:avLst/>
          </a:prstGeom>
          <a:noFill/>
          <a:ln>
            <a:noFill/>
          </a:ln>
        </p:spPr>
        <p:txBody>
          <a:bodyPr spcFirstLastPara="1" wrap="square" lIns="0" tIns="45700" rIns="0" bIns="45700" anchor="b" anchorCtr="0">
            <a:noAutofit/>
          </a:bodyPr>
          <a:lstStyle/>
          <a:p>
            <a:pPr marL="0" lvl="0" indent="0" algn="l" rtl="0">
              <a:lnSpc>
                <a:spcPct val="110000"/>
              </a:lnSpc>
              <a:spcBef>
                <a:spcPts val="0"/>
              </a:spcBef>
              <a:spcAft>
                <a:spcPts val="0"/>
              </a:spcAft>
              <a:buSzPts val="1920"/>
              <a:buNone/>
            </a:pPr>
            <a:r>
              <a:rPr lang="en-US"/>
              <a:t>Max Pellegrini</a:t>
            </a:r>
            <a:endParaRPr/>
          </a:p>
        </p:txBody>
      </p:sp>
      <p:sp>
        <p:nvSpPr>
          <p:cNvPr id="2666" name="Google Shape;2666;p112"/>
          <p:cNvSpPr txBox="1">
            <a:spLocks noGrp="1"/>
          </p:cNvSpPr>
          <p:nvPr>
            <p:ph type="body" idx="4"/>
          </p:nvPr>
        </p:nvSpPr>
        <p:spPr>
          <a:xfrm>
            <a:off x="7804262" y="2955842"/>
            <a:ext cx="3070656" cy="236448"/>
          </a:xfrm>
          <a:prstGeom prst="rect">
            <a:avLst/>
          </a:prstGeom>
          <a:noFill/>
          <a:ln>
            <a:noFill/>
          </a:ln>
        </p:spPr>
        <p:txBody>
          <a:bodyPr spcFirstLastPara="1" wrap="square" lIns="0" tIns="45700" rIns="0" bIns="45700" anchor="b" anchorCtr="0">
            <a:noAutofit/>
          </a:bodyPr>
          <a:lstStyle/>
          <a:p>
            <a:pPr marL="0" lvl="0" indent="0" algn="l" rtl="0">
              <a:lnSpc>
                <a:spcPct val="110000"/>
              </a:lnSpc>
              <a:spcBef>
                <a:spcPts val="0"/>
              </a:spcBef>
              <a:spcAft>
                <a:spcPts val="0"/>
              </a:spcAft>
              <a:buSzPts val="1680"/>
              <a:buNone/>
            </a:pPr>
            <a:r>
              <a:rPr lang="en-US"/>
              <a:t>CEO</a:t>
            </a:r>
            <a:endParaRPr/>
          </a:p>
        </p:txBody>
      </p:sp>
      <p:sp>
        <p:nvSpPr>
          <p:cNvPr id="2667" name="Google Shape;2667;p112"/>
          <p:cNvSpPr txBox="1">
            <a:spLocks noGrp="1"/>
          </p:cNvSpPr>
          <p:nvPr>
            <p:ph type="body" idx="5"/>
          </p:nvPr>
        </p:nvSpPr>
        <p:spPr>
          <a:xfrm>
            <a:off x="7804261" y="3306032"/>
            <a:ext cx="3070655" cy="50354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680"/>
              <a:buNone/>
            </a:pPr>
            <a:r>
              <a:rPr lang="en-US"/>
              <a:t>m.pellegrini@namirial.com </a:t>
            </a:r>
            <a:endParaRPr/>
          </a:p>
        </p:txBody>
      </p:sp>
      <p:sp>
        <p:nvSpPr>
          <p:cNvPr id="2668" name="Google Shape;2668;p112"/>
          <p:cNvSpPr>
            <a:spLocks noGrp="1"/>
          </p:cNvSpPr>
          <p:nvPr>
            <p:ph type="pic" idx="6"/>
          </p:nvPr>
        </p:nvSpPr>
        <p:spPr>
          <a:xfrm>
            <a:off x="5648069" y="2198919"/>
            <a:ext cx="1725256" cy="1725256"/>
          </a:xfrm>
          <a:prstGeom prst="ellipse">
            <a:avLst/>
          </a:prstGeom>
          <a:noFill/>
          <a:ln>
            <a:noFill/>
          </a:ln>
        </p:spPr>
        <p:txBody>
          <a:bodyPr/>
          <a:lstStyle/>
          <a:p>
            <a:endParaRPr lang="it-IT"/>
          </a:p>
        </p:txBody>
      </p:sp>
      <p:pic>
        <p:nvPicPr>
          <p:cNvPr id="2669" name="Google Shape;2669;p112"/>
          <p:cNvPicPr preferRelativeResize="0"/>
          <p:nvPr/>
        </p:nvPicPr>
        <p:blipFill rotWithShape="1">
          <a:blip r:embed="rId4">
            <a:alphaModFix/>
          </a:blip>
          <a:srcRect/>
          <a:stretch/>
        </p:blipFill>
        <p:spPr>
          <a:xfrm>
            <a:off x="5648069" y="2186295"/>
            <a:ext cx="1750294" cy="1750294"/>
          </a:xfrm>
          <a:prstGeom prst="ellipse">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62"/>
          <p:cNvSpPr txBox="1">
            <a:spLocks noGrp="1"/>
          </p:cNvSpPr>
          <p:nvPr>
            <p:ph type="body" idx="1"/>
          </p:nvPr>
        </p:nvSpPr>
        <p:spPr>
          <a:xfrm>
            <a:off x="5149515" y="2234903"/>
            <a:ext cx="5857403" cy="4351338"/>
          </a:xfrm>
          <a:prstGeom prst="rect">
            <a:avLst/>
          </a:prstGeom>
          <a:noFill/>
          <a:ln>
            <a:noFill/>
          </a:ln>
        </p:spPr>
        <p:txBody>
          <a:bodyPr spcFirstLastPara="1" wrap="square" lIns="91425" tIns="45700" rIns="91425" bIns="45700" anchor="t" anchorCtr="0">
            <a:normAutofit/>
          </a:bodyPr>
          <a:lstStyle/>
          <a:p>
            <a:pPr marL="457200" lvl="0" indent="-419100" algn="l" rtl="0">
              <a:lnSpc>
                <a:spcPct val="150000"/>
              </a:lnSpc>
              <a:spcBef>
                <a:spcPts val="0"/>
              </a:spcBef>
              <a:spcAft>
                <a:spcPts val="0"/>
              </a:spcAft>
              <a:buSzPts val="1800"/>
              <a:buFont typeface="Open Sans SemiBold"/>
              <a:buAutoNum type="arabicPeriod"/>
            </a:pPr>
            <a:r>
              <a:rPr lang="en-US" sz="1800" u="sng" dirty="0">
                <a:hlinkClick r:id="rId3" action="ppaction://hlinksldjump"/>
              </a:rPr>
              <a:t>Introduzione</a:t>
            </a:r>
            <a:endParaRPr sz="1800" dirty="0"/>
          </a:p>
          <a:p>
            <a:pPr marL="457200" lvl="0" indent="-419100" algn="l" rtl="0">
              <a:lnSpc>
                <a:spcPct val="150000"/>
              </a:lnSpc>
              <a:spcBef>
                <a:spcPts val="1067"/>
              </a:spcBef>
              <a:spcAft>
                <a:spcPts val="0"/>
              </a:spcAft>
              <a:buSzPts val="1800"/>
              <a:buFont typeface="Open Sans SemiBold"/>
              <a:buAutoNum type="arabicPeriod"/>
            </a:pPr>
            <a:r>
              <a:rPr lang="en-US" sz="1800" u="sng" dirty="0" err="1">
                <a:hlinkClick r:id="" action="ppaction://noaction"/>
              </a:rPr>
              <a:t>Analisi</a:t>
            </a:r>
            <a:r>
              <a:rPr lang="en-US" sz="1800" u="sng" dirty="0">
                <a:hlinkClick r:id="" action="ppaction://noaction"/>
              </a:rPr>
              <a:t> di performance</a:t>
            </a:r>
            <a:endParaRPr sz="1800" dirty="0"/>
          </a:p>
          <a:p>
            <a:pPr marL="457200" lvl="0" indent="-419100" algn="l" rtl="0">
              <a:lnSpc>
                <a:spcPct val="150000"/>
              </a:lnSpc>
              <a:spcBef>
                <a:spcPts val="1067"/>
              </a:spcBef>
              <a:spcAft>
                <a:spcPts val="0"/>
              </a:spcAft>
              <a:buSzPts val="1800"/>
              <a:buFont typeface="Open Sans SemiBold"/>
              <a:buAutoNum type="arabicPeriod"/>
            </a:pPr>
            <a:r>
              <a:rPr lang="en-US" sz="1800" u="sng" dirty="0" err="1">
                <a:hlinkClick r:id="" action="ppaction://noaction"/>
              </a:rPr>
              <a:t>Analisi</a:t>
            </a:r>
            <a:r>
              <a:rPr lang="en-US" sz="1800" u="sng" dirty="0">
                <a:hlinkClick r:id="" action="ppaction://noaction"/>
              </a:rPr>
              <a:t> di un </a:t>
            </a:r>
            <a:r>
              <a:rPr lang="en-US" sz="1800" u="sng" dirty="0" err="1">
                <a:hlinkClick r:id="" action="ppaction://noaction"/>
              </a:rPr>
              <a:t>caso</a:t>
            </a:r>
            <a:r>
              <a:rPr lang="en-US" sz="1800" u="sng" dirty="0">
                <a:hlinkClick r:id="" action="ppaction://noaction"/>
              </a:rPr>
              <a:t> </a:t>
            </a:r>
            <a:r>
              <a:rPr lang="en-US" sz="1800" u="sng" dirty="0" err="1">
                <a:hlinkClick r:id="" action="ppaction://noaction"/>
              </a:rPr>
              <a:t>reale</a:t>
            </a:r>
            <a:r>
              <a:rPr lang="en-US" sz="1800" u="sng" dirty="0">
                <a:hlinkClick r:id="" action="ppaction://noaction"/>
              </a:rPr>
              <a:t> </a:t>
            </a:r>
            <a:endParaRPr sz="1800" dirty="0"/>
          </a:p>
        </p:txBody>
      </p:sp>
      <p:pic>
        <p:nvPicPr>
          <p:cNvPr id="1285" name="Google Shape;1285;p62"/>
          <p:cNvPicPr preferRelativeResize="0">
            <a:picLocks noGrp="1"/>
          </p:cNvPicPr>
          <p:nvPr>
            <p:ph type="pic" idx="2"/>
          </p:nvPr>
        </p:nvPicPr>
        <p:blipFill rotWithShape="1">
          <a:blip r:embed="rId4">
            <a:alphaModFix/>
          </a:blip>
          <a:srcRect l="2219" r="2218"/>
          <a:stretch/>
        </p:blipFill>
        <p:spPr>
          <a:xfrm>
            <a:off x="0" y="0"/>
            <a:ext cx="4381928" cy="6857999"/>
          </a:xfrm>
          <a:prstGeom prst="rect">
            <a:avLst/>
          </a:prstGeom>
          <a:noFill/>
          <a:ln>
            <a:noFill/>
          </a:ln>
        </p:spPr>
      </p:pic>
      <p:pic>
        <p:nvPicPr>
          <p:cNvPr id="1286" name="Google Shape;1286;p62"/>
          <p:cNvPicPr preferRelativeResize="0"/>
          <p:nvPr/>
        </p:nvPicPr>
        <p:blipFill rotWithShape="1">
          <a:blip r:embed="rId5">
            <a:alphaModFix/>
          </a:blip>
          <a:srcRect l="30496" r="35084" b="51585"/>
          <a:stretch/>
        </p:blipFill>
        <p:spPr>
          <a:xfrm>
            <a:off x="1371974" y="3667581"/>
            <a:ext cx="1555333" cy="1485983"/>
          </a:xfrm>
          <a:prstGeom prst="rect">
            <a:avLst/>
          </a:prstGeom>
          <a:noFill/>
          <a:ln>
            <a:noFill/>
          </a:ln>
        </p:spPr>
      </p:pic>
      <p:sp>
        <p:nvSpPr>
          <p:cNvPr id="1287" name="Google Shape;1287;p62"/>
          <p:cNvSpPr txBox="1"/>
          <p:nvPr/>
        </p:nvSpPr>
        <p:spPr>
          <a:xfrm>
            <a:off x="9612445" y="6573655"/>
            <a:ext cx="3029563" cy="1828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050"/>
              <a:buFont typeface="Open Sans"/>
              <a:buNone/>
            </a:pPr>
            <a:r>
              <a:rPr lang="en-US" sz="1050" b="0" i="0" u="none" strike="noStrike" cap="none">
                <a:solidFill>
                  <a:schemeClr val="dk1"/>
                </a:solidFill>
                <a:latin typeface="Open Sans"/>
                <a:ea typeface="Open Sans"/>
                <a:cs typeface="Open Sans"/>
                <a:sym typeface="Open Sans"/>
              </a:rPr>
              <a:t>| © Namirial – All rights reserved  | </a:t>
            </a:r>
            <a:endParaRPr/>
          </a:p>
        </p:txBody>
      </p:sp>
      <p:pic>
        <p:nvPicPr>
          <p:cNvPr id="1288" name="Google Shape;1288;p62"/>
          <p:cNvPicPr preferRelativeResize="0"/>
          <p:nvPr/>
        </p:nvPicPr>
        <p:blipFill rotWithShape="1">
          <a:blip r:embed="rId6">
            <a:alphaModFix/>
          </a:blip>
          <a:srcRect/>
          <a:stretch/>
        </p:blipFill>
        <p:spPr>
          <a:xfrm>
            <a:off x="8518286" y="6534181"/>
            <a:ext cx="1009970" cy="248420"/>
          </a:xfrm>
          <a:prstGeom prst="rect">
            <a:avLst/>
          </a:prstGeom>
          <a:noFill/>
          <a:ln>
            <a:noFill/>
          </a:ln>
        </p:spPr>
      </p:pic>
      <p:sp>
        <p:nvSpPr>
          <p:cNvPr id="1289" name="Google Shape;1289;p62"/>
          <p:cNvSpPr/>
          <p:nvPr/>
        </p:nvSpPr>
        <p:spPr>
          <a:xfrm>
            <a:off x="0" y="-1"/>
            <a:ext cx="4391189" cy="6857999"/>
          </a:xfrm>
          <a:prstGeom prst="rect">
            <a:avLst/>
          </a:prstGeom>
          <a:gradFill>
            <a:gsLst>
              <a:gs pos="0">
                <a:srgbClr val="00A69D">
                  <a:alpha val="0"/>
                </a:srgbClr>
              </a:gs>
              <a:gs pos="100000">
                <a:schemeClr val="accent1"/>
              </a:gs>
            </a:gsLst>
            <a:lin ang="78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Open Sans"/>
              <a:buNone/>
            </a:pPr>
            <a:endParaRPr sz="1600" b="0" i="0" u="none" strike="noStrike" cap="none">
              <a:solidFill>
                <a:schemeClr val="dk1"/>
              </a:solidFill>
              <a:latin typeface="Open Sans"/>
              <a:ea typeface="Open Sans"/>
              <a:cs typeface="Open Sans"/>
              <a:sym typeface="Open Sans"/>
            </a:endParaRPr>
          </a:p>
        </p:txBody>
      </p:sp>
      <p:sp>
        <p:nvSpPr>
          <p:cNvPr id="1290" name="Google Shape;1290;p62"/>
          <p:cNvSpPr txBox="1">
            <a:spLocks noGrp="1"/>
          </p:cNvSpPr>
          <p:nvPr>
            <p:ph type="title"/>
          </p:nvPr>
        </p:nvSpPr>
        <p:spPr>
          <a:xfrm>
            <a:off x="4678960" y="1261039"/>
            <a:ext cx="7088695"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Content Overview</a:t>
            </a:r>
            <a:endParaRPr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63"/>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1</a:t>
            </a:r>
            <a:endParaRPr dirty="0"/>
          </a:p>
        </p:txBody>
      </p:sp>
      <p:sp>
        <p:nvSpPr>
          <p:cNvPr id="1296" name="Google Shape;1296;p63"/>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Introduzione</a:t>
            </a:r>
            <a:endParaRPr dirty="0"/>
          </a:p>
        </p:txBody>
      </p:sp>
      <p:sp>
        <p:nvSpPr>
          <p:cNvPr id="1297" name="Google Shape;1297;p63"/>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p>
            <a:pPr marL="304792" lvl="0" indent="-304792" algn="l" rtl="0">
              <a:lnSpc>
                <a:spcPct val="120000"/>
              </a:lnSpc>
              <a:spcBef>
                <a:spcPts val="0"/>
              </a:spcBef>
              <a:spcAft>
                <a:spcPts val="0"/>
              </a:spcAft>
              <a:buSzPts val="2400"/>
              <a:buChar char="•"/>
            </a:pPr>
            <a:r>
              <a:rPr lang="en-US" dirty="0"/>
              <a:t>Generale</a:t>
            </a:r>
            <a:endParaRPr dirty="0"/>
          </a:p>
          <a:p>
            <a:pPr marL="304792" lvl="0" indent="-304792" algn="l" rtl="0">
              <a:lnSpc>
                <a:spcPct val="120000"/>
              </a:lnSpc>
              <a:spcBef>
                <a:spcPts val="1067"/>
              </a:spcBef>
              <a:spcAft>
                <a:spcPts val="0"/>
              </a:spcAft>
              <a:buSzPts val="2400"/>
              <a:buChar char="•"/>
            </a:pPr>
            <a:r>
              <a:rPr lang="en-US" dirty="0"/>
              <a:t>Schema UML del progetto</a:t>
            </a:r>
            <a:endParaRPr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64"/>
          <p:cNvSpPr txBox="1">
            <a:spLocks noGrp="1"/>
          </p:cNvSpPr>
          <p:nvPr>
            <p:ph type="body" idx="1"/>
          </p:nvPr>
        </p:nvSpPr>
        <p:spPr>
          <a:xfrm>
            <a:off x="349804" y="1146250"/>
            <a:ext cx="10622078" cy="4456751"/>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1800" dirty="0">
                <a:latin typeface="+mn-lt"/>
              </a:rPr>
              <a:t>Il lavoro di tesi si concentra sullo studio delle connessioni TLS 1.3 post-quantum, con particolare attenzione alla progettazione e implementazione di un'architettura Client-Server in grado di supportare algoritmi crittografici post-quantum e Ibridi. Il supporto a questa nuova generazione di algoritmi è stato reso possibile grazie al progetto </a:t>
            </a:r>
            <a:r>
              <a:rPr lang="it-IT" sz="1800" b="1" dirty="0">
                <a:latin typeface="+mn-lt"/>
              </a:rPr>
              <a:t>Open Quantum Safe</a:t>
            </a:r>
            <a:r>
              <a:rPr lang="it-IT" sz="1800" dirty="0">
                <a:latin typeface="+mn-lt"/>
              </a:rPr>
              <a:t>. L'intero sistema è stato sviluppato utilizzando Docker. L'architettura del progetto è composta da quattro principali componenti, ciascuna rappresentata da un container:</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Client:</a:t>
            </a:r>
            <a:r>
              <a:rPr lang="it-IT" sz="1800" dirty="0">
                <a:latin typeface="+mn-lt"/>
              </a:rPr>
              <a:t> Un container basato su un'immagine Linux che integra una versione modificata di </a:t>
            </a:r>
            <a:r>
              <a:rPr lang="it-IT" sz="1800" dirty="0" err="1">
                <a:latin typeface="+mn-lt"/>
              </a:rPr>
              <a:t>cURL</a:t>
            </a:r>
            <a:r>
              <a:rPr lang="it-IT" sz="1800" dirty="0">
                <a:latin typeface="+mn-lt"/>
              </a:rPr>
              <a:t>, configurata per supportare algoritmi di crittografia post-quantistica;</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Server:</a:t>
            </a:r>
            <a:r>
              <a:rPr lang="it-IT" sz="1800" dirty="0">
                <a:latin typeface="+mn-lt"/>
              </a:rPr>
              <a:t> Un container che esegue un server web sviluppato con </a:t>
            </a:r>
            <a:r>
              <a:rPr lang="it-IT" sz="1800" dirty="0" err="1">
                <a:latin typeface="+mn-lt"/>
              </a:rPr>
              <a:t>Flask</a:t>
            </a:r>
            <a:r>
              <a:rPr lang="it-IT" sz="1800" dirty="0">
                <a:latin typeface="+mn-lt"/>
              </a:rPr>
              <a:t>;</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Generatore di certificati</a:t>
            </a:r>
            <a:r>
              <a:rPr lang="it-IT" sz="1800" dirty="0">
                <a:latin typeface="+mn-lt"/>
              </a:rPr>
              <a:t>: Un container che si occupa della generazione dei certificati post-quantum o ibridi necessari per la connessione. Si tratta di un'immagine Linux con una versione modificata di </a:t>
            </a:r>
            <a:r>
              <a:rPr lang="it-IT" sz="1800" dirty="0" err="1">
                <a:latin typeface="+mn-lt"/>
              </a:rPr>
              <a:t>OpenSSL</a:t>
            </a:r>
            <a:r>
              <a:rPr lang="it-IT" sz="1800" dirty="0">
                <a:latin typeface="+mn-lt"/>
              </a:rPr>
              <a:t>, che permette il supporto alla crittografia post-quantistica.</a:t>
            </a:r>
          </a:p>
          <a:p>
            <a:pPr marL="342900" lvl="0" indent="-342900" algn="just" rtl="0">
              <a:lnSpc>
                <a:spcPct val="110000"/>
              </a:lnSpc>
              <a:spcBef>
                <a:spcPts val="0"/>
              </a:spcBef>
              <a:spcAft>
                <a:spcPts val="0"/>
              </a:spcAft>
              <a:buSzPts val="1920"/>
              <a:buFont typeface="+mj-lt"/>
              <a:buAutoNum type="arabicPeriod"/>
            </a:pPr>
            <a:r>
              <a:rPr lang="it-IT" sz="1800" b="1" dirty="0">
                <a:latin typeface="+mn-lt"/>
              </a:rPr>
              <a:t>Gestore delle connessioni TLS</a:t>
            </a:r>
            <a:r>
              <a:rPr lang="it-IT" sz="1800" dirty="0">
                <a:latin typeface="+mn-lt"/>
              </a:rPr>
              <a:t>: Un container che esegue una versione modificata per il supporto al post-quantum di </a:t>
            </a:r>
            <a:r>
              <a:rPr lang="it-IT" sz="1800" dirty="0" err="1">
                <a:latin typeface="+mn-lt"/>
              </a:rPr>
              <a:t>Nginx</a:t>
            </a:r>
            <a:r>
              <a:rPr lang="it-IT" sz="1800" dirty="0">
                <a:latin typeface="+mn-lt"/>
              </a:rPr>
              <a:t>, atta a gestire le connessioni TLS 1.3.</a:t>
            </a:r>
          </a:p>
          <a:p>
            <a:pPr marL="0" lvl="0" indent="0" algn="just" rtl="0">
              <a:lnSpc>
                <a:spcPct val="110000"/>
              </a:lnSpc>
              <a:spcBef>
                <a:spcPts val="0"/>
              </a:spcBef>
              <a:spcAft>
                <a:spcPts val="0"/>
              </a:spcAft>
              <a:buSzPts val="1920"/>
              <a:buNone/>
            </a:pPr>
            <a:endParaRPr lang="it-IT" sz="1800" dirty="0">
              <a:latin typeface="+mn-lt"/>
            </a:endParaRPr>
          </a:p>
        </p:txBody>
      </p:sp>
      <p:sp>
        <p:nvSpPr>
          <p:cNvPr id="1304" name="Google Shape;1304;p64"/>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Generale</a:t>
            </a:r>
            <a:endParaRPr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65"/>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Schema UML del progetto</a:t>
            </a:r>
            <a:endParaRPr dirty="0"/>
          </a:p>
        </p:txBody>
      </p:sp>
      <p:pic>
        <p:nvPicPr>
          <p:cNvPr id="7" name="Immagine 6">
            <a:extLst>
              <a:ext uri="{FF2B5EF4-FFF2-40B4-BE49-F238E27FC236}">
                <a16:creationId xmlns:a16="http://schemas.microsoft.com/office/drawing/2014/main" id="{03E3C860-210D-1CD0-44C2-E2E54C31C63E}"/>
              </a:ext>
            </a:extLst>
          </p:cNvPr>
          <p:cNvPicPr>
            <a:picLocks noChangeAspect="1"/>
          </p:cNvPicPr>
          <p:nvPr/>
        </p:nvPicPr>
        <p:blipFill>
          <a:blip r:embed="rId3"/>
          <a:srcRect/>
          <a:stretch/>
        </p:blipFill>
        <p:spPr>
          <a:xfrm>
            <a:off x="945085" y="1386636"/>
            <a:ext cx="9145181" cy="4084727"/>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4">
          <a:extLst>
            <a:ext uri="{FF2B5EF4-FFF2-40B4-BE49-F238E27FC236}">
              <a16:creationId xmlns:a16="http://schemas.microsoft.com/office/drawing/2014/main" id="{4086F56E-8CB8-703C-23B8-B85DB704C0FB}"/>
            </a:ext>
          </a:extLst>
        </p:cNvPr>
        <p:cNvGrpSpPr/>
        <p:nvPr/>
      </p:nvGrpSpPr>
      <p:grpSpPr>
        <a:xfrm>
          <a:off x="0" y="0"/>
          <a:ext cx="0" cy="0"/>
          <a:chOff x="0" y="0"/>
          <a:chExt cx="0" cy="0"/>
        </a:xfrm>
      </p:grpSpPr>
      <p:sp>
        <p:nvSpPr>
          <p:cNvPr id="1295" name="Google Shape;1295;p63">
            <a:extLst>
              <a:ext uri="{FF2B5EF4-FFF2-40B4-BE49-F238E27FC236}">
                <a16:creationId xmlns:a16="http://schemas.microsoft.com/office/drawing/2014/main" id="{A78B4DF5-C3A8-4EF7-67F3-C6A8AD503995}"/>
              </a:ext>
            </a:extLst>
          </p:cNvPr>
          <p:cNvSpPr txBox="1">
            <a:spLocks noGrp="1"/>
          </p:cNvSpPr>
          <p:nvPr>
            <p:ph type="body" idx="1"/>
          </p:nvPr>
        </p:nvSpPr>
        <p:spPr>
          <a:xfrm>
            <a:off x="1772798" y="879079"/>
            <a:ext cx="1015034" cy="1123877"/>
          </a:xfrm>
          <a:prstGeom prst="rect">
            <a:avLst/>
          </a:prstGeom>
          <a:noFill/>
          <a:ln>
            <a:noFill/>
          </a:ln>
        </p:spPr>
        <p:txBody>
          <a:bodyPr spcFirstLastPara="1" wrap="square" lIns="68575" tIns="109725" rIns="68575" bIns="34275" anchor="t" anchorCtr="0">
            <a:noAutofit/>
          </a:bodyPr>
          <a:lstStyle/>
          <a:p>
            <a:pPr marL="0" marR="0" lvl="0" indent="0" algn="ctr" rtl="0">
              <a:lnSpc>
                <a:spcPct val="100000"/>
              </a:lnSpc>
              <a:spcBef>
                <a:spcPts val="0"/>
              </a:spcBef>
              <a:spcAft>
                <a:spcPts val="0"/>
              </a:spcAft>
              <a:buClr>
                <a:schemeClr val="lt1"/>
              </a:buClr>
              <a:buSzPts val="7920"/>
              <a:buFont typeface="Open Sans SemiBold"/>
              <a:buNone/>
            </a:pPr>
            <a:r>
              <a:rPr lang="en-US" dirty="0"/>
              <a:t>2</a:t>
            </a:r>
            <a:endParaRPr dirty="0"/>
          </a:p>
        </p:txBody>
      </p:sp>
      <p:sp>
        <p:nvSpPr>
          <p:cNvPr id="1296" name="Google Shape;1296;p63">
            <a:extLst>
              <a:ext uri="{FF2B5EF4-FFF2-40B4-BE49-F238E27FC236}">
                <a16:creationId xmlns:a16="http://schemas.microsoft.com/office/drawing/2014/main" id="{CF46973E-52FA-EE28-9EFD-9BE4BA523D51}"/>
              </a:ext>
            </a:extLst>
          </p:cNvPr>
          <p:cNvSpPr txBox="1">
            <a:spLocks noGrp="1"/>
          </p:cNvSpPr>
          <p:nvPr>
            <p:ph type="title"/>
          </p:nvPr>
        </p:nvSpPr>
        <p:spPr>
          <a:xfrm>
            <a:off x="3177131" y="1234521"/>
            <a:ext cx="7187487" cy="49473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Analisi di </a:t>
            </a:r>
            <a:r>
              <a:rPr lang="it-IT" dirty="0" err="1"/>
              <a:t>perfomance</a:t>
            </a:r>
            <a:endParaRPr dirty="0"/>
          </a:p>
        </p:txBody>
      </p:sp>
      <p:sp>
        <p:nvSpPr>
          <p:cNvPr id="1297" name="Google Shape;1297;p63">
            <a:extLst>
              <a:ext uri="{FF2B5EF4-FFF2-40B4-BE49-F238E27FC236}">
                <a16:creationId xmlns:a16="http://schemas.microsoft.com/office/drawing/2014/main" id="{5F12C78D-ADAA-62CD-04FB-D062B5B0DB22}"/>
              </a:ext>
            </a:extLst>
          </p:cNvPr>
          <p:cNvSpPr txBox="1">
            <a:spLocks noGrp="1"/>
          </p:cNvSpPr>
          <p:nvPr>
            <p:ph type="body" idx="2"/>
          </p:nvPr>
        </p:nvSpPr>
        <p:spPr>
          <a:xfrm>
            <a:off x="4183241" y="2279402"/>
            <a:ext cx="6111671" cy="2771028"/>
          </a:xfrm>
          <a:prstGeom prst="rect">
            <a:avLst/>
          </a:prstGeom>
          <a:noFill/>
          <a:ln>
            <a:noFill/>
          </a:ln>
        </p:spPr>
        <p:txBody>
          <a:bodyPr spcFirstLastPara="1" wrap="square" lIns="91425" tIns="45700" rIns="91425" bIns="45700" anchor="t" anchorCtr="0">
            <a:normAutofit/>
          </a:bodyPr>
          <a:lstStyle/>
          <a:p>
            <a:pPr marL="304792" lvl="0" indent="-304792" algn="l" rtl="0">
              <a:lnSpc>
                <a:spcPct val="120000"/>
              </a:lnSpc>
              <a:spcBef>
                <a:spcPts val="0"/>
              </a:spcBef>
              <a:spcAft>
                <a:spcPts val="0"/>
              </a:spcAft>
              <a:buSzPts val="2400"/>
              <a:buChar char="•"/>
            </a:pPr>
            <a:r>
              <a:rPr lang="en-US" dirty="0" err="1"/>
              <a:t>Obiettivi</a:t>
            </a:r>
            <a:endParaRPr dirty="0"/>
          </a:p>
          <a:p>
            <a:pPr marL="304792" lvl="0" indent="-304792" algn="l" rtl="0">
              <a:lnSpc>
                <a:spcPct val="120000"/>
              </a:lnSpc>
              <a:spcBef>
                <a:spcPts val="1067"/>
              </a:spcBef>
              <a:spcAft>
                <a:spcPts val="0"/>
              </a:spcAft>
              <a:buSzPts val="2400"/>
              <a:buChar char="•"/>
            </a:pPr>
            <a:r>
              <a:rPr lang="en-US" dirty="0" err="1"/>
              <a:t>Definizione</a:t>
            </a:r>
            <a:r>
              <a:rPr lang="en-US" dirty="0"/>
              <a:t> del DOE</a:t>
            </a:r>
          </a:p>
          <a:p>
            <a:pPr marL="304792" lvl="0" indent="-304792" algn="l" rtl="0">
              <a:lnSpc>
                <a:spcPct val="120000"/>
              </a:lnSpc>
              <a:spcBef>
                <a:spcPts val="1067"/>
              </a:spcBef>
              <a:spcAft>
                <a:spcPts val="0"/>
              </a:spcAft>
              <a:buSzPts val="2400"/>
              <a:buChar char="•"/>
            </a:pPr>
            <a:r>
              <a:rPr lang="en-US" dirty="0" err="1"/>
              <a:t>Scelta</a:t>
            </a:r>
            <a:r>
              <a:rPr lang="en-US" dirty="0"/>
              <a:t> </a:t>
            </a:r>
            <a:r>
              <a:rPr lang="en-US" dirty="0" err="1"/>
              <a:t>degli</a:t>
            </a:r>
            <a:r>
              <a:rPr lang="en-US" dirty="0"/>
              <a:t> </a:t>
            </a:r>
            <a:r>
              <a:rPr lang="en-US" dirty="0" err="1"/>
              <a:t>algoritmi</a:t>
            </a:r>
            <a:r>
              <a:rPr lang="en-US" dirty="0"/>
              <a:t> Post-Quantum</a:t>
            </a:r>
          </a:p>
          <a:p>
            <a:pPr marL="304792" indent="-304792">
              <a:lnSpc>
                <a:spcPct val="120000"/>
              </a:lnSpc>
            </a:pPr>
            <a:r>
              <a:rPr lang="en-US" dirty="0" err="1"/>
              <a:t>Scelta</a:t>
            </a:r>
            <a:r>
              <a:rPr lang="en-US" dirty="0"/>
              <a:t> </a:t>
            </a:r>
            <a:r>
              <a:rPr lang="en-US" dirty="0" err="1"/>
              <a:t>degli</a:t>
            </a:r>
            <a:r>
              <a:rPr lang="en-US" dirty="0"/>
              <a:t> </a:t>
            </a:r>
            <a:r>
              <a:rPr lang="en-US" dirty="0" err="1"/>
              <a:t>algoritmi</a:t>
            </a:r>
            <a:r>
              <a:rPr lang="en-US" dirty="0"/>
              <a:t> Pre-Quantum e </a:t>
            </a:r>
            <a:r>
              <a:rPr lang="en-US" dirty="0" err="1"/>
              <a:t>Ibridi</a:t>
            </a:r>
            <a:endParaRPr lang="en-US" dirty="0"/>
          </a:p>
          <a:p>
            <a:pPr marL="304792" lvl="0" indent="-304792" algn="l" rtl="0">
              <a:lnSpc>
                <a:spcPct val="120000"/>
              </a:lnSpc>
              <a:spcBef>
                <a:spcPts val="1067"/>
              </a:spcBef>
              <a:spcAft>
                <a:spcPts val="0"/>
              </a:spcAft>
              <a:buSzPts val="2400"/>
              <a:buChar char="•"/>
            </a:pPr>
            <a:r>
              <a:rPr lang="it-IT" dirty="0"/>
              <a:t>Risultati</a:t>
            </a:r>
            <a:endParaRPr dirty="0"/>
          </a:p>
        </p:txBody>
      </p:sp>
    </p:spTree>
    <p:extLst>
      <p:ext uri="{BB962C8B-B14F-4D97-AF65-F5344CB8AC3E}">
        <p14:creationId xmlns:p14="http://schemas.microsoft.com/office/powerpoint/2010/main" val="42192220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558FF85B-0617-6DCC-1D1D-C0C384FDA27E}"/>
            </a:ext>
          </a:extLst>
        </p:cNvPr>
        <p:cNvGrpSpPr/>
        <p:nvPr/>
      </p:nvGrpSpPr>
      <p:grpSpPr>
        <a:xfrm>
          <a:off x="0" y="0"/>
          <a:ext cx="0" cy="0"/>
          <a:chOff x="0" y="0"/>
          <a:chExt cx="0" cy="0"/>
        </a:xfrm>
      </p:grpSpPr>
      <p:sp>
        <p:nvSpPr>
          <p:cNvPr id="1303" name="Google Shape;1303;p64">
            <a:extLst>
              <a:ext uri="{FF2B5EF4-FFF2-40B4-BE49-F238E27FC236}">
                <a16:creationId xmlns:a16="http://schemas.microsoft.com/office/drawing/2014/main" id="{E68F469B-6551-B18E-77B2-E667B6D08393}"/>
              </a:ext>
            </a:extLst>
          </p:cNvPr>
          <p:cNvSpPr txBox="1">
            <a:spLocks noGrp="1"/>
          </p:cNvSpPr>
          <p:nvPr>
            <p:ph type="body" idx="1"/>
          </p:nvPr>
        </p:nvSpPr>
        <p:spPr>
          <a:xfrm>
            <a:off x="456282" y="1146250"/>
            <a:ext cx="10515600" cy="4984525"/>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1800" dirty="0">
                <a:latin typeface="+mn-lt"/>
              </a:rPr>
              <a:t>L'analisi delle prestazioni delle connessioni TLS 1.3 post-quantum ha l'obiettivo di valutare il costo del passaggio dagli algoritmi </a:t>
            </a:r>
            <a:r>
              <a:rPr lang="it-IT" sz="1800" dirty="0" err="1">
                <a:latin typeface="+mn-lt"/>
              </a:rPr>
              <a:t>pre</a:t>
            </a:r>
            <a:r>
              <a:rPr lang="it-IT" sz="1800" dirty="0">
                <a:latin typeface="+mn-lt"/>
              </a:rPr>
              <a:t>-quantum in TLS 1.3 agli algoritmi post-quantum e/o ibridi. Per raggiungere questo scopo, sono stati sviluppati degli script Python, sia per il client che per </a:t>
            </a:r>
            <a:r>
              <a:rPr lang="it-IT" sz="1800" dirty="0" err="1">
                <a:latin typeface="+mn-lt"/>
              </a:rPr>
              <a:t>Nginx</a:t>
            </a:r>
            <a:r>
              <a:rPr lang="it-IT" sz="1800" dirty="0">
                <a:latin typeface="+mn-lt"/>
              </a:rPr>
              <a:t>, con l'obiettivo di inviare richieste in modo sequenziale e raccogliere le metriche necessarie per l'analisi delle prestazioni. I test verranno eseguiti mantenendo sempre la stessa configurazione. In un primo scenario, saranno utilizzati esclusivamente algoritmi post-quantum, mentre in un secondo test verranno analizzati gli algoritmi ibridi. Infine, i risultati ottenuti da queste due configurazioni saranno confrontati con quelli derivanti dall’uso di algoritmi pre-quantum, così da ottenere un'analisi chiara e dettagliata. Per valutare con precisione l’impatto degli algoritmi post-quantum e ibridi, l’intero progetto, comprendente sia il client che il server, viene eseguito localmente sullo stesso computer. Questa scelta permette di eliminare possibili interferenze derivanti dall’uso della rete, garantendo un'analisi più accurata delle prestazioni.</a:t>
            </a:r>
          </a:p>
        </p:txBody>
      </p:sp>
      <p:sp>
        <p:nvSpPr>
          <p:cNvPr id="1304" name="Google Shape;1304;p64">
            <a:extLst>
              <a:ext uri="{FF2B5EF4-FFF2-40B4-BE49-F238E27FC236}">
                <a16:creationId xmlns:a16="http://schemas.microsoft.com/office/drawing/2014/main" id="{77921205-6EC2-CA36-6A37-3281B1AA1A40}"/>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Obiettivi</a:t>
            </a:r>
            <a:endParaRPr dirty="0"/>
          </a:p>
        </p:txBody>
      </p:sp>
    </p:spTree>
    <p:extLst>
      <p:ext uri="{BB962C8B-B14F-4D97-AF65-F5344CB8AC3E}">
        <p14:creationId xmlns:p14="http://schemas.microsoft.com/office/powerpoint/2010/main" val="23305742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56FFE8CC-3C14-07E8-7732-8EFEA0B37F88}"/>
            </a:ext>
          </a:extLst>
        </p:cNvPr>
        <p:cNvGrpSpPr/>
        <p:nvPr/>
      </p:nvGrpSpPr>
      <p:grpSpPr>
        <a:xfrm>
          <a:off x="0" y="0"/>
          <a:ext cx="0" cy="0"/>
          <a:chOff x="0" y="0"/>
          <a:chExt cx="0" cy="0"/>
        </a:xfrm>
      </p:grpSpPr>
      <p:sp>
        <p:nvSpPr>
          <p:cNvPr id="1303" name="Google Shape;1303;p64">
            <a:extLst>
              <a:ext uri="{FF2B5EF4-FFF2-40B4-BE49-F238E27FC236}">
                <a16:creationId xmlns:a16="http://schemas.microsoft.com/office/drawing/2014/main" id="{A8EFEF2A-1AAD-E8B0-89E4-B40DDE1FB707}"/>
              </a:ext>
            </a:extLst>
          </p:cNvPr>
          <p:cNvSpPr txBox="1">
            <a:spLocks noGrp="1"/>
          </p:cNvSpPr>
          <p:nvPr>
            <p:ph type="body" idx="1"/>
          </p:nvPr>
        </p:nvSpPr>
        <p:spPr>
          <a:xfrm>
            <a:off x="456282" y="986691"/>
            <a:ext cx="10387643" cy="3487118"/>
          </a:xfrm>
          <a:prstGeom prst="rect">
            <a:avLst/>
          </a:prstGeom>
          <a:noFill/>
          <a:ln>
            <a:noFill/>
          </a:ln>
        </p:spPr>
        <p:txBody>
          <a:bodyPr spcFirstLastPara="1" wrap="square" lIns="91425" tIns="45700" rIns="91425" bIns="45700" anchor="t" anchorCtr="0">
            <a:noAutofit/>
          </a:bodyPr>
          <a:lstStyle/>
          <a:p>
            <a:pPr marL="0" lvl="0" indent="0" algn="just" rtl="0">
              <a:lnSpc>
                <a:spcPct val="110000"/>
              </a:lnSpc>
              <a:spcBef>
                <a:spcPts val="0"/>
              </a:spcBef>
              <a:spcAft>
                <a:spcPts val="0"/>
              </a:spcAft>
              <a:buSzPts val="1920"/>
              <a:buNone/>
            </a:pPr>
            <a:r>
              <a:rPr lang="it-IT" sz="1800" dirty="0">
                <a:latin typeface="+mn-lt"/>
              </a:rPr>
              <a:t>Per definire un </a:t>
            </a:r>
            <a:r>
              <a:rPr lang="it-IT" sz="1800" b="1" dirty="0">
                <a:latin typeface="+mn-lt"/>
              </a:rPr>
              <a:t>Design of Experiments </a:t>
            </a:r>
            <a:r>
              <a:rPr lang="it-IT" sz="1800" dirty="0">
                <a:latin typeface="+mn-lt"/>
              </a:rPr>
              <a:t>è fondamentale identificare i fattori in gioco e le variabili osservate. Nel nostro caso, le variabili di ingresso del sistema sono due: </a:t>
            </a:r>
            <a:r>
              <a:rPr lang="it-IT" sz="1800" b="1" dirty="0">
                <a:latin typeface="+mn-lt"/>
              </a:rPr>
              <a:t>l’algoritmo di KEM </a:t>
            </a:r>
            <a:r>
              <a:rPr lang="it-IT" sz="1800" dirty="0">
                <a:latin typeface="+mn-lt"/>
              </a:rPr>
              <a:t>(Key Encapsulation Mechanism) e l’algoritmo di firma del certificato. Le variabili osservate includono il </a:t>
            </a:r>
            <a:r>
              <a:rPr lang="it-IT" sz="1800" b="1" dirty="0">
                <a:latin typeface="+mn-lt"/>
              </a:rPr>
              <a:t>tempo totale di connessione</a:t>
            </a:r>
            <a:r>
              <a:rPr lang="it-IT" sz="1800" dirty="0">
                <a:latin typeface="+mn-lt"/>
              </a:rPr>
              <a:t>, il </a:t>
            </a:r>
            <a:r>
              <a:rPr lang="it-IT" sz="1800" b="1" dirty="0">
                <a:latin typeface="+mn-lt"/>
              </a:rPr>
              <a:t>tempo percepito dall’utente per ogni singola connessione</a:t>
            </a:r>
            <a:r>
              <a:rPr lang="it-IT" sz="1800" dirty="0">
                <a:latin typeface="+mn-lt"/>
              </a:rPr>
              <a:t>, i </a:t>
            </a:r>
            <a:r>
              <a:rPr lang="it-IT" sz="1800" b="1" dirty="0">
                <a:latin typeface="+mn-lt"/>
              </a:rPr>
              <a:t>byte scambiati </a:t>
            </a:r>
            <a:r>
              <a:rPr lang="it-IT" sz="1800" dirty="0">
                <a:latin typeface="+mn-lt"/>
              </a:rPr>
              <a:t>e le </a:t>
            </a:r>
            <a:r>
              <a:rPr lang="it-IT" sz="1800" b="1" dirty="0">
                <a:latin typeface="+mn-lt"/>
              </a:rPr>
              <a:t>risorse utilizzate</a:t>
            </a:r>
            <a:r>
              <a:rPr lang="it-IT" sz="1800" dirty="0">
                <a:latin typeface="+mn-lt"/>
              </a:rPr>
              <a:t>. Il tempo di connessione è descritto da una tripla che comprende tre componenti: Il </a:t>
            </a:r>
            <a:r>
              <a:rPr lang="it-IT" sz="1800" b="1" dirty="0">
                <a:latin typeface="+mn-lt"/>
              </a:rPr>
              <a:t>Connect Time</a:t>
            </a:r>
            <a:r>
              <a:rPr lang="it-IT" sz="1800" dirty="0">
                <a:latin typeface="+mn-lt"/>
              </a:rPr>
              <a:t>, che misura il tempo necessario per la risoluzione del DNS e la stabilizzazione della connessione TCP. Il </a:t>
            </a:r>
            <a:r>
              <a:rPr lang="it-IT" sz="1800" b="1" dirty="0">
                <a:latin typeface="+mn-lt"/>
              </a:rPr>
              <a:t>TLS Handshake</a:t>
            </a:r>
            <a:r>
              <a:rPr lang="it-IT" sz="1800" dirty="0">
                <a:latin typeface="+mn-lt"/>
              </a:rPr>
              <a:t>, che rappresenta il tempo richiesto per completare la negoziazione TLS, inclusi lo scambio di chiavi e la verifica dei certificati. </a:t>
            </a:r>
          </a:p>
        </p:txBody>
      </p:sp>
      <p:sp>
        <p:nvSpPr>
          <p:cNvPr id="1304" name="Google Shape;1304;p64">
            <a:extLst>
              <a:ext uri="{FF2B5EF4-FFF2-40B4-BE49-F238E27FC236}">
                <a16:creationId xmlns:a16="http://schemas.microsoft.com/office/drawing/2014/main" id="{0911CE90-C720-81FE-5644-9B8487DD09A4}"/>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Definizione del DOE </a:t>
            </a:r>
            <a:endParaRPr dirty="0"/>
          </a:p>
        </p:txBody>
      </p:sp>
      <p:pic>
        <p:nvPicPr>
          <p:cNvPr id="6" name="Immagine 5" descr="Immagine che contiene testo, schermata, biglietto da visita, Carattere">
            <a:extLst>
              <a:ext uri="{FF2B5EF4-FFF2-40B4-BE49-F238E27FC236}">
                <a16:creationId xmlns:a16="http://schemas.microsoft.com/office/drawing/2014/main" id="{84464619-EBD6-F942-DA44-84904204427E}"/>
              </a:ext>
            </a:extLst>
          </p:cNvPr>
          <p:cNvPicPr>
            <a:picLocks noChangeAspect="1"/>
          </p:cNvPicPr>
          <p:nvPr/>
        </p:nvPicPr>
        <p:blipFill>
          <a:blip r:embed="rId3"/>
          <a:stretch>
            <a:fillRect/>
          </a:stretch>
        </p:blipFill>
        <p:spPr>
          <a:xfrm>
            <a:off x="5754956" y="3541088"/>
            <a:ext cx="5073093" cy="2572199"/>
          </a:xfrm>
          <a:prstGeom prst="rect">
            <a:avLst/>
          </a:prstGeom>
        </p:spPr>
      </p:pic>
      <p:sp>
        <p:nvSpPr>
          <p:cNvPr id="7" name="CasellaDiTesto 6">
            <a:extLst>
              <a:ext uri="{FF2B5EF4-FFF2-40B4-BE49-F238E27FC236}">
                <a16:creationId xmlns:a16="http://schemas.microsoft.com/office/drawing/2014/main" id="{EB14D03F-3E1F-9FBE-58F3-6DB6CF05A89D}"/>
              </a:ext>
            </a:extLst>
          </p:cNvPr>
          <p:cNvSpPr txBox="1"/>
          <p:nvPr/>
        </p:nvSpPr>
        <p:spPr>
          <a:xfrm>
            <a:off x="488034" y="3541088"/>
            <a:ext cx="5251047" cy="2308324"/>
          </a:xfrm>
          <a:prstGeom prst="rect">
            <a:avLst/>
          </a:prstGeom>
          <a:noFill/>
        </p:spPr>
        <p:txBody>
          <a:bodyPr wrap="square" rtlCol="0">
            <a:spAutoFit/>
          </a:bodyPr>
          <a:lstStyle/>
          <a:p>
            <a:pPr algn="just"/>
            <a:r>
              <a:rPr lang="it-IT" sz="1800" dirty="0">
                <a:latin typeface="+mn-lt"/>
              </a:rPr>
              <a:t>Il </a:t>
            </a:r>
            <a:r>
              <a:rPr lang="it-IT" sz="1800" b="1" dirty="0">
                <a:latin typeface="+mn-lt"/>
              </a:rPr>
              <a:t>Total Time</a:t>
            </a:r>
            <a:r>
              <a:rPr lang="it-IT" sz="1800" dirty="0">
                <a:latin typeface="+mn-lt"/>
              </a:rPr>
              <a:t>, che corrisponde al tempo complessivo della connessione, comprensivo anche del trasferimento dei dati HTTP. Le risorse utilizzate sono invece rappresentate dalla coppia </a:t>
            </a:r>
            <a:r>
              <a:rPr lang="it-IT" sz="1800" b="1" dirty="0">
                <a:latin typeface="+mn-lt"/>
              </a:rPr>
              <a:t>CPU</a:t>
            </a:r>
            <a:r>
              <a:rPr lang="it-IT" sz="1800" dirty="0">
                <a:latin typeface="+mn-lt"/>
              </a:rPr>
              <a:t> e </a:t>
            </a:r>
            <a:r>
              <a:rPr lang="it-IT" sz="1800" b="1" dirty="0">
                <a:latin typeface="+mn-lt"/>
              </a:rPr>
              <a:t>memoria RAM</a:t>
            </a:r>
            <a:r>
              <a:rPr lang="it-IT" sz="1800" dirty="0">
                <a:latin typeface="+mn-lt"/>
              </a:rPr>
              <a:t>, misurate sia sul client che sul server, per valutare l’impatto del carico computazionale generato dall'uso di algoritmi post-quantum e ibridi.</a:t>
            </a:r>
            <a:endParaRPr lang="it-IT" sz="1800" dirty="0"/>
          </a:p>
        </p:txBody>
      </p:sp>
    </p:spTree>
    <p:extLst>
      <p:ext uri="{BB962C8B-B14F-4D97-AF65-F5344CB8AC3E}">
        <p14:creationId xmlns:p14="http://schemas.microsoft.com/office/powerpoint/2010/main" val="15552106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2">
          <a:extLst>
            <a:ext uri="{FF2B5EF4-FFF2-40B4-BE49-F238E27FC236}">
              <a16:creationId xmlns:a16="http://schemas.microsoft.com/office/drawing/2014/main" id="{79585599-34CA-EA5A-C8F9-61FEABCE0575}"/>
            </a:ext>
          </a:extLst>
        </p:cNvPr>
        <p:cNvGrpSpPr/>
        <p:nvPr/>
      </p:nvGrpSpPr>
      <p:grpSpPr>
        <a:xfrm>
          <a:off x="0" y="0"/>
          <a:ext cx="0" cy="0"/>
          <a:chOff x="0" y="0"/>
          <a:chExt cx="0" cy="0"/>
        </a:xfrm>
      </p:grpSpPr>
      <p:sp>
        <p:nvSpPr>
          <p:cNvPr id="1304" name="Google Shape;1304;p64">
            <a:extLst>
              <a:ext uri="{FF2B5EF4-FFF2-40B4-BE49-F238E27FC236}">
                <a16:creationId xmlns:a16="http://schemas.microsoft.com/office/drawing/2014/main" id="{620B9642-A3C3-9B4A-3F86-D5DAA15A558B}"/>
              </a:ext>
            </a:extLst>
          </p:cNvPr>
          <p:cNvSpPr txBox="1">
            <a:spLocks noGrp="1"/>
          </p:cNvSpPr>
          <p:nvPr>
            <p:ph type="title"/>
          </p:nvPr>
        </p:nvSpPr>
        <p:spPr>
          <a:xfrm>
            <a:off x="456282" y="410334"/>
            <a:ext cx="11174064" cy="4416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dirty="0"/>
              <a:t>Scelta degli Algoritmi Post-Quantum</a:t>
            </a:r>
            <a:endParaRPr dirty="0"/>
          </a:p>
        </p:txBody>
      </p:sp>
      <p:pic>
        <p:nvPicPr>
          <p:cNvPr id="3" name="Immagine 2">
            <a:extLst>
              <a:ext uri="{FF2B5EF4-FFF2-40B4-BE49-F238E27FC236}">
                <a16:creationId xmlns:a16="http://schemas.microsoft.com/office/drawing/2014/main" id="{B492397A-D12E-6669-A535-0C87C39D4F5B}"/>
              </a:ext>
            </a:extLst>
          </p:cNvPr>
          <p:cNvPicPr>
            <a:picLocks noChangeAspect="1"/>
          </p:cNvPicPr>
          <p:nvPr/>
        </p:nvPicPr>
        <p:blipFill>
          <a:blip r:embed="rId3"/>
          <a:stretch>
            <a:fillRect/>
          </a:stretch>
        </p:blipFill>
        <p:spPr>
          <a:xfrm>
            <a:off x="6603318" y="905006"/>
            <a:ext cx="4559726" cy="1887290"/>
          </a:xfrm>
          <a:prstGeom prst="rect">
            <a:avLst/>
          </a:prstGeom>
        </p:spPr>
      </p:pic>
      <p:sp>
        <p:nvSpPr>
          <p:cNvPr id="8" name="CasellaDiTesto 7">
            <a:extLst>
              <a:ext uri="{FF2B5EF4-FFF2-40B4-BE49-F238E27FC236}">
                <a16:creationId xmlns:a16="http://schemas.microsoft.com/office/drawing/2014/main" id="{DCE3BB69-61BA-3BD6-1B9A-D468A76755CC}"/>
              </a:ext>
            </a:extLst>
          </p:cNvPr>
          <p:cNvSpPr txBox="1"/>
          <p:nvPr/>
        </p:nvSpPr>
        <p:spPr>
          <a:xfrm>
            <a:off x="450145" y="905005"/>
            <a:ext cx="6153173" cy="2031325"/>
          </a:xfrm>
          <a:prstGeom prst="rect">
            <a:avLst/>
          </a:prstGeom>
          <a:noFill/>
        </p:spPr>
        <p:txBody>
          <a:bodyPr wrap="square" rtlCol="0">
            <a:spAutoFit/>
          </a:bodyPr>
          <a:lstStyle/>
          <a:p>
            <a:pPr algn="just"/>
            <a:r>
              <a:rPr lang="it-IT" sz="1800" dirty="0"/>
              <a:t>Gli algoritmi di crittografia PQ vengono classificati dal NIST in base ai livelli di sicurezza, determinati dalla difficoltà computazionale dei problemi matematici su cui si basano (come riportato nelle tabella a destra). Tuttavia, dimostrare formalmente la sicurezza di questi algoritmi è complesso, poiché essa dipende dall'assenza di vulnerabilità note e dalla loro resistenza nel tempo alle analisi crittografiche.</a:t>
            </a:r>
          </a:p>
        </p:txBody>
      </p:sp>
      <p:sp>
        <p:nvSpPr>
          <p:cNvPr id="4" name="CasellaDiTesto 3">
            <a:extLst>
              <a:ext uri="{FF2B5EF4-FFF2-40B4-BE49-F238E27FC236}">
                <a16:creationId xmlns:a16="http://schemas.microsoft.com/office/drawing/2014/main" id="{841B0912-5FCD-47D4-296D-5179CBF78089}"/>
              </a:ext>
            </a:extLst>
          </p:cNvPr>
          <p:cNvSpPr txBox="1"/>
          <p:nvPr/>
        </p:nvSpPr>
        <p:spPr>
          <a:xfrm rot="10800000" flipV="1">
            <a:off x="450145" y="3074830"/>
            <a:ext cx="10712899" cy="2308324"/>
          </a:xfrm>
          <a:prstGeom prst="rect">
            <a:avLst/>
          </a:prstGeom>
          <a:noFill/>
        </p:spPr>
        <p:txBody>
          <a:bodyPr wrap="square" rtlCol="0">
            <a:spAutoFit/>
          </a:bodyPr>
          <a:lstStyle/>
          <a:p>
            <a:pPr algn="just"/>
            <a:r>
              <a:rPr lang="it-IT" sz="1800" dirty="0"/>
              <a:t>Nel progetto OQS sono disponibili molte famiglie di algoritmi, ma si è scelto di adottare esclusivamente </a:t>
            </a:r>
            <a:r>
              <a:rPr lang="it-IT" sz="1800" b="1" dirty="0"/>
              <a:t>ML-KEM</a:t>
            </a:r>
            <a:r>
              <a:rPr lang="it-IT" sz="1800" dirty="0"/>
              <a:t> e </a:t>
            </a:r>
            <a:r>
              <a:rPr lang="it-IT" sz="1800" b="1" dirty="0"/>
              <a:t>ML-DSA</a:t>
            </a:r>
            <a:r>
              <a:rPr lang="it-IT" sz="1800" dirty="0"/>
              <a:t> poiché sono stati ufficialmente standardizzati dal NIST con il FIPS 203 e il FIPS 204. ML-KEM, derivato da </a:t>
            </a:r>
            <a:r>
              <a:rPr lang="it-IT" sz="1800" b="1" dirty="0"/>
              <a:t>CRYSTALS-</a:t>
            </a:r>
            <a:r>
              <a:rPr lang="it-IT" sz="1800" b="1" dirty="0" err="1"/>
              <a:t>Kyber</a:t>
            </a:r>
            <a:r>
              <a:rPr lang="it-IT" sz="1800" dirty="0"/>
              <a:t>, viene utilizzato per il KEM, mentre ML-DSA, basato su </a:t>
            </a:r>
            <a:r>
              <a:rPr lang="it-IT" sz="1800" b="1" dirty="0"/>
              <a:t>CRYSTALS-</a:t>
            </a:r>
            <a:r>
              <a:rPr lang="it-IT" sz="1800" b="1" dirty="0" err="1"/>
              <a:t>Dilithium</a:t>
            </a:r>
            <a:r>
              <a:rPr lang="it-IT" sz="1800" dirty="0"/>
              <a:t>, è impiegato per la firma digitale. Per quanto riguarda i livelli di sicurezza, ML-KEM è disponibile nelle varianti mlkem512, mlkem768 e mlkem1024, che corrispondono rispettivamente ai livelli di sicurezza 1, 3 e 5 (https://openquantumsafe.org/</a:t>
            </a:r>
            <a:r>
              <a:rPr lang="it-IT" sz="1800" dirty="0" err="1"/>
              <a:t>liboqs</a:t>
            </a:r>
            <a:r>
              <a:rPr lang="it-IT" sz="1800" dirty="0"/>
              <a:t>/</a:t>
            </a:r>
            <a:r>
              <a:rPr lang="it-IT" sz="1800" dirty="0" err="1"/>
              <a:t>algorithms</a:t>
            </a:r>
            <a:r>
              <a:rPr lang="it-IT" sz="1800" dirty="0"/>
              <a:t>/</a:t>
            </a:r>
            <a:r>
              <a:rPr lang="it-IT" sz="1800" dirty="0" err="1"/>
              <a:t>kem</a:t>
            </a:r>
            <a:r>
              <a:rPr lang="it-IT" sz="1800" dirty="0"/>
              <a:t>/ml-</a:t>
            </a:r>
            <a:r>
              <a:rPr lang="it-IT" sz="1800" dirty="0" err="1"/>
              <a:t>kem</a:t>
            </a:r>
            <a:r>
              <a:rPr lang="it-IT" sz="1800" dirty="0"/>
              <a:t>). Analogamente, ML-DSA è suddiviso nelle varianti mldsa44, mldsa65 e mldsa87, associate ai livelli di sicurezza 2, 3 e 5 (https://openquantumsafe.org/</a:t>
            </a:r>
            <a:r>
              <a:rPr lang="it-IT" sz="1800" dirty="0" err="1"/>
              <a:t>liboqs</a:t>
            </a:r>
            <a:r>
              <a:rPr lang="it-IT" sz="1800" dirty="0"/>
              <a:t>/</a:t>
            </a:r>
            <a:r>
              <a:rPr lang="it-IT" sz="1800" dirty="0" err="1"/>
              <a:t>algorithms</a:t>
            </a:r>
            <a:r>
              <a:rPr lang="it-IT" sz="1800" dirty="0"/>
              <a:t>/</a:t>
            </a:r>
            <a:r>
              <a:rPr lang="it-IT" sz="1800" dirty="0" err="1"/>
              <a:t>sig</a:t>
            </a:r>
            <a:r>
              <a:rPr lang="it-IT" sz="1800" dirty="0"/>
              <a:t>/ml-</a:t>
            </a:r>
            <a:r>
              <a:rPr lang="it-IT" sz="1800" dirty="0" err="1"/>
              <a:t>dsa</a:t>
            </a:r>
            <a:r>
              <a:rPr lang="it-IT" sz="1800" dirty="0"/>
              <a:t>).</a:t>
            </a:r>
          </a:p>
        </p:txBody>
      </p:sp>
    </p:spTree>
    <p:extLst>
      <p:ext uri="{BB962C8B-B14F-4D97-AF65-F5344CB8AC3E}">
        <p14:creationId xmlns:p14="http://schemas.microsoft.com/office/powerpoint/2010/main" val="1976675194"/>
      </p:ext>
    </p:extLst>
  </p:cSld>
  <p:clrMapOvr>
    <a:masterClrMapping/>
  </p:clrMapOvr>
  <p:transition>
    <p:fade/>
  </p:transition>
</p:sld>
</file>

<file path=ppt/theme/theme1.xml><?xml version="1.0" encoding="utf-8"?>
<a:theme xmlns:a="http://schemas.openxmlformats.org/drawingml/2006/main" name="2023 Namirial Presentation Template - Green Version">
  <a:themeElements>
    <a:clrScheme name="Namirial 2022">
      <a:dk1>
        <a:srgbClr val="111820"/>
      </a:dk1>
      <a:lt1>
        <a:srgbClr val="FFFFFF"/>
      </a:lt1>
      <a:dk2>
        <a:srgbClr val="35364A"/>
      </a:dk2>
      <a:lt2>
        <a:srgbClr val="F8F8F8"/>
      </a:lt2>
      <a:accent1>
        <a:srgbClr val="00A69D"/>
      </a:accent1>
      <a:accent2>
        <a:srgbClr val="00645E"/>
      </a:accent2>
      <a:accent3>
        <a:srgbClr val="80D3CE"/>
      </a:accent3>
      <a:accent4>
        <a:srgbClr val="CDCFD2"/>
      </a:accent4>
      <a:accent5>
        <a:srgbClr val="F8F8F7"/>
      </a:accent5>
      <a:accent6>
        <a:srgbClr val="686F77"/>
      </a:accent6>
      <a:hlink>
        <a:srgbClr val="0078B4"/>
      </a:hlink>
      <a:folHlink>
        <a:srgbClr val="004B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3 Namirial Presentation Template - Neutral Version">
  <a:themeElements>
    <a:clrScheme name="Namirial 2022">
      <a:dk1>
        <a:srgbClr val="111820"/>
      </a:dk1>
      <a:lt1>
        <a:srgbClr val="FFFFFF"/>
      </a:lt1>
      <a:dk2>
        <a:srgbClr val="35364A"/>
      </a:dk2>
      <a:lt2>
        <a:srgbClr val="F8F8F8"/>
      </a:lt2>
      <a:accent1>
        <a:srgbClr val="00A69D"/>
      </a:accent1>
      <a:accent2>
        <a:srgbClr val="00645E"/>
      </a:accent2>
      <a:accent3>
        <a:srgbClr val="80D3CE"/>
      </a:accent3>
      <a:accent4>
        <a:srgbClr val="CDCFD2"/>
      </a:accent4>
      <a:accent5>
        <a:srgbClr val="F8F8F7"/>
      </a:accent5>
      <a:accent6>
        <a:srgbClr val="686F77"/>
      </a:accent6>
      <a:hlink>
        <a:srgbClr val="0078B4"/>
      </a:hlink>
      <a:folHlink>
        <a:srgbClr val="004B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1052</TotalTime>
  <Words>1143</Words>
  <Application>Microsoft Office PowerPoint</Application>
  <PresentationFormat>Widescreen</PresentationFormat>
  <Paragraphs>46</Paragraphs>
  <Slides>14</Slides>
  <Notes>14</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14</vt:i4>
      </vt:variant>
    </vt:vector>
  </HeadingPairs>
  <TitlesOfParts>
    <vt:vector size="21" baseType="lpstr">
      <vt:lpstr>Calibri</vt:lpstr>
      <vt:lpstr>Quattrocento Sans</vt:lpstr>
      <vt:lpstr>Open Sans</vt:lpstr>
      <vt:lpstr>Open Sans SemiBold</vt:lpstr>
      <vt:lpstr>Arial</vt:lpstr>
      <vt:lpstr>2023 Namirial Presentation Template - Green Version</vt:lpstr>
      <vt:lpstr>2023 Namirial Presentation Template - Neutral Version</vt:lpstr>
      <vt:lpstr>Tesi di Laurea Magistrale in Ingegneria informatica by Riccardi Dario</vt:lpstr>
      <vt:lpstr>Content Overview</vt:lpstr>
      <vt:lpstr>Introduzione</vt:lpstr>
      <vt:lpstr>Generale</vt:lpstr>
      <vt:lpstr>Schema UML del progetto</vt:lpstr>
      <vt:lpstr>Analisi di perfomance</vt:lpstr>
      <vt:lpstr>Obiettivi</vt:lpstr>
      <vt:lpstr>Definizione del DOE </vt:lpstr>
      <vt:lpstr>Scelta degli Algoritmi Post-Quantum</vt:lpstr>
      <vt:lpstr>Scelta degli Algoritmi  Pre-Quantum e Ibridi (1/2)</vt:lpstr>
      <vt:lpstr>Scelta degli Algoritmi  Pre-Quantum e Ibridi (2/2)</vt:lpstr>
      <vt:lpstr>Risultati</vt:lpstr>
      <vt:lpstr>Analisi di un caso reale: Deployment del progetto in AWS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GDL</dc:creator>
  <cp:lastModifiedBy>DARIO RICCARDI</cp:lastModifiedBy>
  <cp:revision>26</cp:revision>
  <dcterms:modified xsi:type="dcterms:W3CDTF">2025-03-03T21:30:25Z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2025-02-28T16:05:48Z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45286846-4cad-490b-9de2-5df81aa67498</vt:lpwstr>
  </property>
  <property fmtid="{D5CDD505-2E9C-101B-9397-08002B2CF9AE}" pid="8" name="MSIP_Label_2ad0b24d-6422-44b0-b3de-abb3a9e8c81a_ContentBits">
    <vt:lpwstr>0</vt:lpwstr>
  </property>
  <property fmtid="{D5CDD505-2E9C-101B-9397-08002B2CF9AE}" pid="9" name="MSIP_Label_2ad0b24d-6422-44b0-b3de-abb3a9e8c81a_Tag">
    <vt:lpwstr>10, 3, 0, 1</vt:lpwstr>
  </property>
</Properties>
</file>